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1" r:id="rId5"/>
  </p:sldMasterIdLst>
  <p:notesMasterIdLst>
    <p:notesMasterId r:id="rId24"/>
  </p:notesMasterIdLst>
  <p:sldIdLst>
    <p:sldId id="257" r:id="rId6"/>
    <p:sldId id="261" r:id="rId7"/>
    <p:sldId id="259" r:id="rId8"/>
    <p:sldId id="286" r:id="rId9"/>
    <p:sldId id="298" r:id="rId10"/>
    <p:sldId id="263" r:id="rId11"/>
    <p:sldId id="299" r:id="rId12"/>
    <p:sldId id="300" r:id="rId13"/>
    <p:sldId id="301" r:id="rId14"/>
    <p:sldId id="302" r:id="rId15"/>
    <p:sldId id="305" r:id="rId16"/>
    <p:sldId id="306" r:id="rId17"/>
    <p:sldId id="312" r:id="rId18"/>
    <p:sldId id="311" r:id="rId19"/>
    <p:sldId id="309" r:id="rId20"/>
    <p:sldId id="303" r:id="rId21"/>
    <p:sldId id="310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Темирбаев Амирхан" initials="ТА" lastIdx="1" clrIdx="0">
    <p:extLst>
      <p:ext uri="{19B8F6BF-5375-455C-9EA6-DF929625EA0E}">
        <p15:presenceInfo xmlns:p15="http://schemas.microsoft.com/office/powerpoint/2012/main" userId="S-1-5-21-3004756535-1036260346-1129151733-8378" providerId="AD"/>
      </p:ext>
    </p:extLst>
  </p:cmAuthor>
  <p:cmAuthor id="2" name="Атабаева Маржан" initials="АМ" lastIdx="1" clrIdx="1">
    <p:extLst>
      <p:ext uri="{19B8F6BF-5375-455C-9EA6-DF929625EA0E}">
        <p15:presenceInfo xmlns:p15="http://schemas.microsoft.com/office/powerpoint/2012/main" userId="S-1-5-21-3004756535-1036260346-1129151733-295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645A"/>
    <a:srgbClr val="A9D18E"/>
    <a:srgbClr val="FFE699"/>
    <a:srgbClr val="FFC000"/>
    <a:srgbClr val="D88F31"/>
    <a:srgbClr val="FBE5D6"/>
    <a:srgbClr val="A5A5A5"/>
    <a:srgbClr val="964B21"/>
    <a:srgbClr val="A7CC6D"/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0B0CC-091A-45F2-8B86-A527EFCF18DC}" v="10" dt="2022-02-24T03:42:10.834"/>
    <p1510:client id="{17655F7C-83CC-A13B-49E8-7DCDEA84F6B7}" v="1193" dt="2022-02-23T12:56:06.641"/>
    <p1510:client id="{185598DB-05BD-262C-8C03-ED35679E82D0}" v="2" dt="2022-03-05T06:37:35.677"/>
    <p1510:client id="{F251E8F3-4DF4-4343-9F1A-8812D5EA3CDC}" v="89" dt="2022-02-24T03:22:25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0D557B-28C7-41E2-90ED-C9EA7B49EAD2}" type="doc">
      <dgm:prSet loTypeId="urn:microsoft.com/office/officeart/2011/layout/RadialPicture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255D0A-2236-4E42-9E42-E42286468CCD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ru" sz="1800">
              <a:latin typeface="Calibri Light" panose="020F0302020204030204"/>
            </a:rPr>
            <a:t>Функции</a:t>
          </a:r>
          <a:r>
            <a:rPr lang="ru" sz="1800"/>
            <a:t> </a:t>
          </a:r>
          <a:r>
            <a:rPr lang="ru" sz="1800">
              <a:latin typeface="Calibri Light" panose="020F0302020204030204"/>
            </a:rPr>
            <a:t>OBC </a:t>
          </a:r>
          <a:r>
            <a:rPr lang="ru" sz="1800" err="1">
              <a:latin typeface="Calibri Light" panose="020F0302020204030204"/>
            </a:rPr>
            <a:t>UniSat</a:t>
          </a:r>
          <a:endParaRPr lang="ru" sz="1800" err="1"/>
        </a:p>
      </dgm:t>
    </dgm:pt>
    <dgm:pt modelId="{13ABCF1C-6524-461B-AF25-F2E65C03170A}" type="parTrans" cxnId="{C7ACF535-E62E-49CB-BC20-15F3167C3425}">
      <dgm:prSet/>
      <dgm:spPr/>
      <dgm:t>
        <a:bodyPr/>
        <a:lstStyle/>
        <a:p>
          <a:endParaRPr lang="en-US"/>
        </a:p>
      </dgm:t>
    </dgm:pt>
    <dgm:pt modelId="{4A7311B3-B979-4217-B135-D90247474199}" type="sibTrans" cxnId="{C7ACF535-E62E-49CB-BC20-15F3167C3425}">
      <dgm:prSet/>
      <dgm:spPr/>
      <dgm:t>
        <a:bodyPr/>
        <a:lstStyle/>
        <a:p>
          <a:endParaRPr lang="en-US"/>
        </a:p>
      </dgm:t>
    </dgm:pt>
    <dgm:pt modelId="{9066862E-1892-4050-AC08-87F8DD9490A8}">
      <dgm:prSet phldrT="[Text]" phldr="0" custT="1"/>
      <dgm:spPr/>
      <dgm:t>
        <a:bodyPr/>
        <a:lstStyle/>
        <a:p>
          <a:pPr rtl="0"/>
          <a:r>
            <a:rPr lang="en-US" sz="1800" err="1">
              <a:latin typeface="Arial"/>
              <a:cs typeface="Arial"/>
            </a:rPr>
            <a:t>Координация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действий</a:t>
          </a:r>
        </a:p>
      </dgm:t>
    </dgm:pt>
    <dgm:pt modelId="{BA4627C6-D9BB-4627-AD42-D91C25F7303E}" type="parTrans" cxnId="{B3713328-917D-47DA-815D-A7F1279F3926}">
      <dgm:prSet/>
      <dgm:spPr/>
      <dgm:t>
        <a:bodyPr/>
        <a:lstStyle/>
        <a:p>
          <a:endParaRPr lang="en-US"/>
        </a:p>
      </dgm:t>
    </dgm:pt>
    <dgm:pt modelId="{AE4546C4-FA44-4EC3-83C7-7459E96C7622}" type="sibTrans" cxnId="{B3713328-917D-47DA-815D-A7F1279F3926}">
      <dgm:prSet/>
      <dgm:spPr/>
      <dgm:t>
        <a:bodyPr/>
        <a:lstStyle/>
        <a:p>
          <a:endParaRPr lang="en-US"/>
        </a:p>
      </dgm:t>
    </dgm:pt>
    <dgm:pt modelId="{C13E5C51-6015-4674-8519-600C6CC46805}">
      <dgm:prSet phldrT="[Text]" phldr="0" custT="1"/>
      <dgm:spPr/>
      <dgm:t>
        <a:bodyPr/>
        <a:lstStyle/>
        <a:p>
          <a:pPr rtl="0"/>
          <a:r>
            <a:rPr lang="en-US" sz="1800" err="1">
              <a:latin typeface="Arial"/>
              <a:cs typeface="Arial"/>
            </a:rPr>
            <a:t>Отправка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команд</a:t>
          </a:r>
        </a:p>
      </dgm:t>
    </dgm:pt>
    <dgm:pt modelId="{78C5AE9D-9C3F-4112-8730-9A09EAC466F9}" type="parTrans" cxnId="{197CE248-50DE-4C87-B511-60C9745BDE35}">
      <dgm:prSet/>
      <dgm:spPr/>
      <dgm:t>
        <a:bodyPr/>
        <a:lstStyle/>
        <a:p>
          <a:endParaRPr lang="en-US"/>
        </a:p>
      </dgm:t>
    </dgm:pt>
    <dgm:pt modelId="{0EA503E9-EB73-4453-A2F6-51ED4B2BED4F}" type="sibTrans" cxnId="{197CE248-50DE-4C87-B511-60C9745BDE35}">
      <dgm:prSet/>
      <dgm:spPr/>
      <dgm:t>
        <a:bodyPr/>
        <a:lstStyle/>
        <a:p>
          <a:endParaRPr lang="en-US"/>
        </a:p>
      </dgm:t>
    </dgm:pt>
    <dgm:pt modelId="{0C2FF48A-6BEB-4AFD-9646-0A540AAFA84F}">
      <dgm:prSet phldrT="[Text]" custT="1"/>
      <dgm:spPr/>
      <dgm:t>
        <a:bodyPr/>
        <a:lstStyle/>
        <a:p>
          <a:pPr rtl="0"/>
          <a:r>
            <a:rPr lang="ru" sz="1800" dirty="0"/>
            <a:t>Обработка и хранение данных</a:t>
          </a:r>
        </a:p>
      </dgm:t>
    </dgm:pt>
    <dgm:pt modelId="{8E9E9321-DB95-4B26-B930-62FC412519C3}" type="parTrans" cxnId="{8E23A42B-3F49-43B0-ABE9-C4642771D3F0}">
      <dgm:prSet/>
      <dgm:spPr/>
      <dgm:t>
        <a:bodyPr/>
        <a:lstStyle/>
        <a:p>
          <a:endParaRPr lang="en-US"/>
        </a:p>
      </dgm:t>
    </dgm:pt>
    <dgm:pt modelId="{6BB28138-A17E-4B16-8976-B7645662F967}" type="sibTrans" cxnId="{8E23A42B-3F49-43B0-ABE9-C4642771D3F0}">
      <dgm:prSet/>
      <dgm:spPr/>
      <dgm:t>
        <a:bodyPr/>
        <a:lstStyle/>
        <a:p>
          <a:endParaRPr lang="en-US"/>
        </a:p>
      </dgm:t>
    </dgm:pt>
    <dgm:pt modelId="{10E31228-9660-4D2F-8A97-0BF8202599C9}">
      <dgm:prSet phldrT="[Text]" custT="1"/>
      <dgm:spPr/>
      <dgm:t>
        <a:bodyPr/>
        <a:lstStyle/>
        <a:p>
          <a:pPr rtl="0"/>
          <a:r>
            <a:rPr lang="en-US" sz="1800" err="1">
              <a:latin typeface="Arial"/>
              <a:cs typeface="Arial"/>
            </a:rPr>
            <a:t>Спутниковая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съемка</a:t>
          </a:r>
        </a:p>
      </dgm:t>
    </dgm:pt>
    <dgm:pt modelId="{ECF389C4-619C-4736-B720-1FD139E6C243}" type="parTrans" cxnId="{7FDF3DFE-DD87-4BC8-9898-409B47B6092E}">
      <dgm:prSet/>
      <dgm:spPr/>
      <dgm:t>
        <a:bodyPr/>
        <a:lstStyle/>
        <a:p>
          <a:endParaRPr lang="en-US"/>
        </a:p>
      </dgm:t>
    </dgm:pt>
    <dgm:pt modelId="{5AB147E7-FE47-4F3F-A1E5-6DF36595A8EF}" type="sibTrans" cxnId="{7FDF3DFE-DD87-4BC8-9898-409B47B6092E}">
      <dgm:prSet/>
      <dgm:spPr/>
      <dgm:t>
        <a:bodyPr/>
        <a:lstStyle/>
        <a:p>
          <a:endParaRPr lang="en-US"/>
        </a:p>
      </dgm:t>
    </dgm:pt>
    <dgm:pt modelId="{B23E290C-7855-41E9-B614-9797E722F59E}" type="pres">
      <dgm:prSet presAssocID="{F80D557B-28C7-41E2-90ED-C9EA7B49EAD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BC664946-FE50-45B2-A996-9411D91EBD1D}" type="pres">
      <dgm:prSet presAssocID="{70255D0A-2236-4E42-9E42-E42286468CCD}" presName="Parent" presStyleLbl="node1" presStyleIdx="0" presStyleCnt="2">
        <dgm:presLayoutVars>
          <dgm:chMax val="4"/>
          <dgm:chPref val="3"/>
        </dgm:presLayoutVars>
      </dgm:prSet>
      <dgm:spPr/>
    </dgm:pt>
    <dgm:pt modelId="{04195BBC-CC11-4EEE-B626-35562C58C692}" type="pres">
      <dgm:prSet presAssocID="{9066862E-1892-4050-AC08-87F8DD9490A8}" presName="Accent" presStyleLbl="node1" presStyleIdx="1" presStyleCnt="2"/>
      <dgm:spPr/>
    </dgm:pt>
    <dgm:pt modelId="{9ED9E577-987D-417E-8295-E6BF0CCD3E10}" type="pres">
      <dgm:prSet presAssocID="{9066862E-1892-4050-AC08-87F8DD9490A8}" presName="Image1" presStyleLbl="fgImgPlace1" presStyleIdx="0" presStyleCnt="4" custScaleX="68903" custScaleY="689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</dgm:pt>
    <dgm:pt modelId="{F381EA06-0299-432E-A3AF-8761429481A4}" type="pres">
      <dgm:prSet presAssocID="{9066862E-1892-4050-AC08-87F8DD9490A8}" presName="Child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F1394C4-3580-4EE7-82D1-422AED1798CB}" type="pres">
      <dgm:prSet presAssocID="{C13E5C51-6015-4674-8519-600C6CC46805}" presName="Image2" presStyleCnt="0"/>
      <dgm:spPr/>
    </dgm:pt>
    <dgm:pt modelId="{9EAEA228-7670-46D1-886A-25E4CE648F42}" type="pres">
      <dgm:prSet presAssocID="{C13E5C51-6015-4674-8519-600C6CC46805}" presName="Image" presStyleLbl="fgImgPlace1" presStyleIdx="1" presStyleCnt="4" custScaleX="66042" custScaleY="6604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</dgm:pt>
    <dgm:pt modelId="{C03B430B-A131-4F75-A2A9-A06D17C69757}" type="pres">
      <dgm:prSet presAssocID="{C13E5C51-6015-4674-8519-600C6CC46805}" presName="Child2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9241546-BD0F-41F4-A76C-8BD8C19877BC}" type="pres">
      <dgm:prSet presAssocID="{0C2FF48A-6BEB-4AFD-9646-0A540AAFA84F}" presName="Image3" presStyleCnt="0"/>
      <dgm:spPr/>
    </dgm:pt>
    <dgm:pt modelId="{03AA1BB7-9944-4040-88A6-F56A915A5A02}" type="pres">
      <dgm:prSet presAssocID="{0C2FF48A-6BEB-4AFD-9646-0A540AAFA84F}" presName="Image" presStyleLbl="fgImgPlace1" presStyleIdx="2" presStyleCnt="4" custScaleX="64671" custScaleY="6483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</dgm:pt>
    <dgm:pt modelId="{61434208-0821-4C43-B3DA-AA15B8F9D9AF}" type="pres">
      <dgm:prSet presAssocID="{0C2FF48A-6BEB-4AFD-9646-0A540AAFA84F}" presName="Child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A67ECCA-4DDE-4580-B3B1-D1FD60845D54}" type="pres">
      <dgm:prSet presAssocID="{10E31228-9660-4D2F-8A97-0BF8202599C9}" presName="Image4" presStyleCnt="0"/>
      <dgm:spPr/>
    </dgm:pt>
    <dgm:pt modelId="{CD327525-AB71-416F-B0B1-8E2F48E1670B}" type="pres">
      <dgm:prSet presAssocID="{10E31228-9660-4D2F-8A97-0BF8202599C9}" presName="Image" presStyleLbl="fgImgPlace1" presStyleIdx="3" presStyleCnt="4" custScaleX="72853" custScaleY="72853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</dgm:pt>
    <dgm:pt modelId="{BD2C4480-C9CF-4FF7-86CA-4847964AE31B}" type="pres">
      <dgm:prSet presAssocID="{10E31228-9660-4D2F-8A97-0BF8202599C9}" presName="Child4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713328-917D-47DA-815D-A7F1279F3926}" srcId="{70255D0A-2236-4E42-9E42-E42286468CCD}" destId="{9066862E-1892-4050-AC08-87F8DD9490A8}" srcOrd="0" destOrd="0" parTransId="{BA4627C6-D9BB-4627-AD42-D91C25F7303E}" sibTransId="{AE4546C4-FA44-4EC3-83C7-7459E96C7622}"/>
    <dgm:cxn modelId="{8E23A42B-3F49-43B0-ABE9-C4642771D3F0}" srcId="{70255D0A-2236-4E42-9E42-E42286468CCD}" destId="{0C2FF48A-6BEB-4AFD-9646-0A540AAFA84F}" srcOrd="2" destOrd="0" parTransId="{8E9E9321-DB95-4B26-B930-62FC412519C3}" sibTransId="{6BB28138-A17E-4B16-8976-B7645662F967}"/>
    <dgm:cxn modelId="{F629F32F-D626-4F43-8E13-1C741098F65E}" type="presOf" srcId="{9066862E-1892-4050-AC08-87F8DD9490A8}" destId="{F381EA06-0299-432E-A3AF-8761429481A4}" srcOrd="0" destOrd="0" presId="urn:microsoft.com/office/officeart/2011/layout/RadialPictureList"/>
    <dgm:cxn modelId="{C7ACF535-E62E-49CB-BC20-15F3167C3425}" srcId="{F80D557B-28C7-41E2-90ED-C9EA7B49EAD2}" destId="{70255D0A-2236-4E42-9E42-E42286468CCD}" srcOrd="0" destOrd="0" parTransId="{13ABCF1C-6524-461B-AF25-F2E65C03170A}" sibTransId="{4A7311B3-B979-4217-B135-D90247474199}"/>
    <dgm:cxn modelId="{197CE248-50DE-4C87-B511-60C9745BDE35}" srcId="{70255D0A-2236-4E42-9E42-E42286468CCD}" destId="{C13E5C51-6015-4674-8519-600C6CC46805}" srcOrd="1" destOrd="0" parTransId="{78C5AE9D-9C3F-4112-8730-9A09EAC466F9}" sibTransId="{0EA503E9-EB73-4453-A2F6-51ED4B2BED4F}"/>
    <dgm:cxn modelId="{4DE3F476-3977-4DE0-9DAA-37F084587899}" type="presOf" srcId="{10E31228-9660-4D2F-8A97-0BF8202599C9}" destId="{BD2C4480-C9CF-4FF7-86CA-4847964AE31B}" srcOrd="0" destOrd="0" presId="urn:microsoft.com/office/officeart/2011/layout/RadialPictureList"/>
    <dgm:cxn modelId="{8CD96381-4F2E-4FAB-9E89-E91301BE0798}" type="presOf" srcId="{0C2FF48A-6BEB-4AFD-9646-0A540AAFA84F}" destId="{61434208-0821-4C43-B3DA-AA15B8F9D9AF}" srcOrd="0" destOrd="0" presId="urn:microsoft.com/office/officeart/2011/layout/RadialPictureList"/>
    <dgm:cxn modelId="{AFA49FB1-1A8D-42A6-B580-A5102BDD8FC6}" type="presOf" srcId="{70255D0A-2236-4E42-9E42-E42286468CCD}" destId="{BC664946-FE50-45B2-A996-9411D91EBD1D}" srcOrd="0" destOrd="0" presId="urn:microsoft.com/office/officeart/2011/layout/RadialPictureList"/>
    <dgm:cxn modelId="{D5E5EABA-90DB-4B48-B9BA-DE384FC7420C}" type="presOf" srcId="{F80D557B-28C7-41E2-90ED-C9EA7B49EAD2}" destId="{B23E290C-7855-41E9-B614-9797E722F59E}" srcOrd="0" destOrd="0" presId="urn:microsoft.com/office/officeart/2011/layout/RadialPictureList"/>
    <dgm:cxn modelId="{A8B83DF2-DB43-474B-BFE5-B2EBF5362223}" type="presOf" srcId="{C13E5C51-6015-4674-8519-600C6CC46805}" destId="{C03B430B-A131-4F75-A2A9-A06D17C69757}" srcOrd="0" destOrd="0" presId="urn:microsoft.com/office/officeart/2011/layout/RadialPictureList"/>
    <dgm:cxn modelId="{7FDF3DFE-DD87-4BC8-9898-409B47B6092E}" srcId="{70255D0A-2236-4E42-9E42-E42286468CCD}" destId="{10E31228-9660-4D2F-8A97-0BF8202599C9}" srcOrd="3" destOrd="0" parTransId="{ECF389C4-619C-4736-B720-1FD139E6C243}" sibTransId="{5AB147E7-FE47-4F3F-A1E5-6DF36595A8EF}"/>
    <dgm:cxn modelId="{68920605-0DF5-4EEB-8680-4187D269DB1F}" type="presParOf" srcId="{B23E290C-7855-41E9-B614-9797E722F59E}" destId="{BC664946-FE50-45B2-A996-9411D91EBD1D}" srcOrd="0" destOrd="0" presId="urn:microsoft.com/office/officeart/2011/layout/RadialPictureList"/>
    <dgm:cxn modelId="{14069CAF-846D-43E2-8CF2-FF8919B05F9E}" type="presParOf" srcId="{B23E290C-7855-41E9-B614-9797E722F59E}" destId="{04195BBC-CC11-4EEE-B626-35562C58C692}" srcOrd="1" destOrd="0" presId="urn:microsoft.com/office/officeart/2011/layout/RadialPictureList"/>
    <dgm:cxn modelId="{057CC581-FB2B-4E30-AB86-C86523A3344F}" type="presParOf" srcId="{B23E290C-7855-41E9-B614-9797E722F59E}" destId="{9ED9E577-987D-417E-8295-E6BF0CCD3E10}" srcOrd="2" destOrd="0" presId="urn:microsoft.com/office/officeart/2011/layout/RadialPictureList"/>
    <dgm:cxn modelId="{9A982719-5C06-4998-A764-FE8620BF2906}" type="presParOf" srcId="{B23E290C-7855-41E9-B614-9797E722F59E}" destId="{F381EA06-0299-432E-A3AF-8761429481A4}" srcOrd="3" destOrd="0" presId="urn:microsoft.com/office/officeart/2011/layout/RadialPictureList"/>
    <dgm:cxn modelId="{10D38500-4949-4086-8C81-F4D71FCDBA07}" type="presParOf" srcId="{B23E290C-7855-41E9-B614-9797E722F59E}" destId="{FF1394C4-3580-4EE7-82D1-422AED1798CB}" srcOrd="4" destOrd="0" presId="urn:microsoft.com/office/officeart/2011/layout/RadialPictureList"/>
    <dgm:cxn modelId="{ED26B053-29FE-41B8-A01D-52E94D9471ED}" type="presParOf" srcId="{FF1394C4-3580-4EE7-82D1-422AED1798CB}" destId="{9EAEA228-7670-46D1-886A-25E4CE648F42}" srcOrd="0" destOrd="0" presId="urn:microsoft.com/office/officeart/2011/layout/RadialPictureList"/>
    <dgm:cxn modelId="{EE217A50-5FA5-4248-A70C-94DDBAC98AEC}" type="presParOf" srcId="{B23E290C-7855-41E9-B614-9797E722F59E}" destId="{C03B430B-A131-4F75-A2A9-A06D17C69757}" srcOrd="5" destOrd="0" presId="urn:microsoft.com/office/officeart/2011/layout/RadialPictureList"/>
    <dgm:cxn modelId="{2B001BEC-2F13-4175-A613-9B97AE0EE370}" type="presParOf" srcId="{B23E290C-7855-41E9-B614-9797E722F59E}" destId="{A9241546-BD0F-41F4-A76C-8BD8C19877BC}" srcOrd="6" destOrd="0" presId="urn:microsoft.com/office/officeart/2011/layout/RadialPictureList"/>
    <dgm:cxn modelId="{4BE27FB8-3B76-4E1B-9FFC-E134B7711CBD}" type="presParOf" srcId="{A9241546-BD0F-41F4-A76C-8BD8C19877BC}" destId="{03AA1BB7-9944-4040-88A6-F56A915A5A02}" srcOrd="0" destOrd="0" presId="urn:microsoft.com/office/officeart/2011/layout/RadialPictureList"/>
    <dgm:cxn modelId="{E5F8200B-CB23-4AD9-8B16-F88B280BFC77}" type="presParOf" srcId="{B23E290C-7855-41E9-B614-9797E722F59E}" destId="{61434208-0821-4C43-B3DA-AA15B8F9D9AF}" srcOrd="7" destOrd="0" presId="urn:microsoft.com/office/officeart/2011/layout/RadialPictureList"/>
    <dgm:cxn modelId="{AEA9EA4E-5F2A-492C-8475-30074A390A4E}" type="presParOf" srcId="{B23E290C-7855-41E9-B614-9797E722F59E}" destId="{3A67ECCA-4DDE-4580-B3B1-D1FD60845D54}" srcOrd="8" destOrd="0" presId="urn:microsoft.com/office/officeart/2011/layout/RadialPictureList"/>
    <dgm:cxn modelId="{80B7DE5C-75CC-4BE4-AE57-9B25D7D8A82C}" type="presParOf" srcId="{3A67ECCA-4DDE-4580-B3B1-D1FD60845D54}" destId="{CD327525-AB71-416F-B0B1-8E2F48E1670B}" srcOrd="0" destOrd="0" presId="urn:microsoft.com/office/officeart/2011/layout/RadialPictureList"/>
    <dgm:cxn modelId="{8176C7F0-1DED-4EB3-AC7B-9502FF82DD8E}" type="presParOf" srcId="{B23E290C-7855-41E9-B614-9797E722F59E}" destId="{BD2C4480-C9CF-4FF7-86CA-4847964AE31B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BD3E28-4595-4E29-99AD-1766FE8DC58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0ED91-7EBB-4682-88E6-FE3E31741CE4}">
      <dgm:prSet phldrT="[Text]" custT="1"/>
      <dgm:spPr/>
      <dgm:t>
        <a:bodyPr/>
        <a:lstStyle/>
        <a:p>
          <a:pPr algn="ctr" rtl="0"/>
          <a:r>
            <a:rPr lang="en-US" sz="1800" err="1">
              <a:latin typeface="Arial"/>
              <a:cs typeface="Arial"/>
            </a:rPr>
            <a:t>Подсистема</a:t>
          </a:r>
          <a:r>
            <a:rPr lang="en-US" sz="1800">
              <a:latin typeface="Arial"/>
              <a:cs typeface="Arial"/>
            </a:rPr>
            <a:t> OBC</a:t>
          </a:r>
          <a:endParaRPr lang="ru" sz="1800"/>
        </a:p>
      </dgm:t>
    </dgm:pt>
    <dgm:pt modelId="{0F858BEE-39F0-429A-90E9-2E743213753C}" type="parTrans" cxnId="{265DAA03-E98A-440F-B97D-36D9D650F7FE}">
      <dgm:prSet/>
      <dgm:spPr/>
      <dgm:t>
        <a:bodyPr/>
        <a:lstStyle/>
        <a:p>
          <a:endParaRPr lang="en-US"/>
        </a:p>
      </dgm:t>
    </dgm:pt>
    <dgm:pt modelId="{0DBC24CA-81B7-4828-AD67-A3D192583304}" type="sibTrans" cxnId="{265DAA03-E98A-440F-B97D-36D9D650F7FE}">
      <dgm:prSet/>
      <dgm:spPr/>
      <dgm:t>
        <a:bodyPr/>
        <a:lstStyle/>
        <a:p>
          <a:endParaRPr lang="en-US"/>
        </a:p>
      </dgm:t>
    </dgm:pt>
    <dgm:pt modelId="{57753449-8B51-42FD-AAA4-F2F17AD12A27}">
      <dgm:prSet phldrT="[Text]" custT="1"/>
      <dgm:spPr/>
      <dgm:t>
        <a:bodyPr/>
        <a:lstStyle/>
        <a:p>
          <a:pPr rtl="0"/>
          <a:r>
            <a:rPr lang="en-US" sz="1800" err="1">
              <a:latin typeface="Arial"/>
              <a:cs typeface="Arial"/>
            </a:rPr>
            <a:t>Микропроцессор</a:t>
          </a:r>
          <a:endParaRPr lang="en-US" sz="1800">
            <a:latin typeface="Arial"/>
            <a:cs typeface="Arial"/>
          </a:endParaRPr>
        </a:p>
      </dgm:t>
    </dgm:pt>
    <dgm:pt modelId="{84F85FE5-EECF-464A-BFB1-C48CF5D1F594}" type="parTrans" cxnId="{83C82866-5037-4610-B01B-56B916EDC2DA}">
      <dgm:prSet/>
      <dgm:spPr/>
      <dgm:t>
        <a:bodyPr/>
        <a:lstStyle/>
        <a:p>
          <a:endParaRPr lang="en-US"/>
        </a:p>
      </dgm:t>
    </dgm:pt>
    <dgm:pt modelId="{C724B2E6-D0A5-413A-947A-8A6D278D92AD}" type="sibTrans" cxnId="{83C82866-5037-4610-B01B-56B916EDC2DA}">
      <dgm:prSet/>
      <dgm:spPr/>
      <dgm:t>
        <a:bodyPr/>
        <a:lstStyle/>
        <a:p>
          <a:endParaRPr lang="en-US"/>
        </a:p>
      </dgm:t>
    </dgm:pt>
    <dgm:pt modelId="{772CC1B7-72CB-443F-A4B3-98E7474100BC}">
      <dgm:prSet phldrT="[Text]" custT="1"/>
      <dgm:spPr/>
      <dgm:t>
        <a:bodyPr/>
        <a:lstStyle/>
        <a:p>
          <a:pPr algn="ctr"/>
          <a:r>
            <a:rPr lang="en-US" sz="1800" err="1">
              <a:latin typeface="Arial"/>
              <a:cs typeface="Arial"/>
            </a:rPr>
            <a:t>Интерфейсы</a:t>
          </a:r>
          <a:endParaRPr lang="en-US" sz="1800">
            <a:latin typeface="Arial"/>
            <a:cs typeface="Arial"/>
          </a:endParaRPr>
        </a:p>
      </dgm:t>
    </dgm:pt>
    <dgm:pt modelId="{81B6C3F0-B8C2-44DE-A830-BE54915545CA}" type="parTrans" cxnId="{B74F429B-660C-4ADB-B6F8-67F1BD633D94}">
      <dgm:prSet/>
      <dgm:spPr/>
      <dgm:t>
        <a:bodyPr/>
        <a:lstStyle/>
        <a:p>
          <a:endParaRPr lang="en-US"/>
        </a:p>
      </dgm:t>
    </dgm:pt>
    <dgm:pt modelId="{F07FAFE1-6258-4821-9114-EE49B0D48342}" type="sibTrans" cxnId="{B74F429B-660C-4ADB-B6F8-67F1BD633D94}">
      <dgm:prSet/>
      <dgm:spPr/>
      <dgm:t>
        <a:bodyPr/>
        <a:lstStyle/>
        <a:p>
          <a:endParaRPr lang="en-US"/>
        </a:p>
      </dgm:t>
    </dgm:pt>
    <dgm:pt modelId="{08DD84E4-D45A-4611-91E2-1EFE78DBA139}">
      <dgm:prSet phldrT="[Text]" custT="1"/>
      <dgm:spPr/>
      <dgm:t>
        <a:bodyPr/>
        <a:lstStyle/>
        <a:p>
          <a:pPr algn="ctr"/>
          <a:r>
            <a:rPr lang="en-US" sz="1800" err="1">
              <a:latin typeface="Arial"/>
              <a:cs typeface="Arial"/>
            </a:rPr>
            <a:t>Камеры</a:t>
          </a:r>
          <a:endParaRPr lang="en-US" sz="1800">
            <a:latin typeface="Arial"/>
            <a:cs typeface="Arial"/>
          </a:endParaRPr>
        </a:p>
      </dgm:t>
    </dgm:pt>
    <dgm:pt modelId="{E3B51C01-3C7C-4C00-A804-9CBFA421C8ED}" type="parTrans" cxnId="{AFE62559-E62B-4D75-BF13-2884D9F7F57A}">
      <dgm:prSet/>
      <dgm:spPr/>
      <dgm:t>
        <a:bodyPr/>
        <a:lstStyle/>
        <a:p>
          <a:endParaRPr lang="en-US"/>
        </a:p>
      </dgm:t>
    </dgm:pt>
    <dgm:pt modelId="{8A12A90C-1DC5-4C28-8843-A0746FAC1608}" type="sibTrans" cxnId="{AFE62559-E62B-4D75-BF13-2884D9F7F57A}">
      <dgm:prSet/>
      <dgm:spPr/>
      <dgm:t>
        <a:bodyPr/>
        <a:lstStyle/>
        <a:p>
          <a:endParaRPr lang="en-US"/>
        </a:p>
      </dgm:t>
    </dgm:pt>
    <dgm:pt modelId="{8A767FE3-F1DF-465F-BEAF-F0A0C6FCA168}">
      <dgm:prSet phldrT="[Text]" phldr="0" custT="1"/>
      <dgm:spPr/>
      <dgm:t>
        <a:bodyPr/>
        <a:lstStyle/>
        <a:p>
          <a:pPr algn="ctr" rtl="0"/>
          <a:r>
            <a:rPr lang="en-US" sz="1800" err="1">
              <a:latin typeface="Arial"/>
              <a:cs typeface="Arial"/>
            </a:rPr>
            <a:t>Обработка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данных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датчика</a:t>
          </a:r>
          <a:endParaRPr lang="en-US" sz="1800">
            <a:latin typeface="Arial"/>
            <a:cs typeface="Arial"/>
          </a:endParaRPr>
        </a:p>
      </dgm:t>
    </dgm:pt>
    <dgm:pt modelId="{B77B8772-6495-421E-B44F-52F0C2EA73DA}" type="parTrans" cxnId="{50B05A4A-2EB3-45C9-8055-20AFE1C1E55F}">
      <dgm:prSet/>
      <dgm:spPr/>
      <dgm:t>
        <a:bodyPr/>
        <a:lstStyle/>
        <a:p>
          <a:endParaRPr lang="en-US"/>
        </a:p>
      </dgm:t>
    </dgm:pt>
    <dgm:pt modelId="{6E17C5F6-1C31-4AF5-AED5-BFC9B4EDA9C7}" type="sibTrans" cxnId="{50B05A4A-2EB3-45C9-8055-20AFE1C1E55F}">
      <dgm:prSet/>
      <dgm:spPr/>
      <dgm:t>
        <a:bodyPr/>
        <a:lstStyle/>
        <a:p>
          <a:endParaRPr lang="en-US"/>
        </a:p>
      </dgm:t>
    </dgm:pt>
    <dgm:pt modelId="{A5221632-AF80-4CAF-B56F-D655905FAE95}">
      <dgm:prSet phldrT="[Text]" custT="1"/>
      <dgm:spPr/>
      <dgm:t>
        <a:bodyPr/>
        <a:lstStyle/>
        <a:p>
          <a:r>
            <a:rPr lang="en-US" sz="1800" err="1">
              <a:latin typeface="Arial" panose="020B0604020202020204" pitchFamily="34" charset="0"/>
              <a:cs typeface="Arial" panose="020B0604020202020204" pitchFamily="34" charset="0"/>
            </a:rPr>
            <a:t>Координация</a:t>
          </a:r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EEC93C-B803-446E-BA5F-026D3BE942AD}" type="parTrans" cxnId="{57F86105-A362-4A9C-B8FC-8723D7E3AFA0}">
      <dgm:prSet/>
      <dgm:spPr/>
      <dgm:t>
        <a:bodyPr/>
        <a:lstStyle/>
        <a:p>
          <a:endParaRPr lang="en-US"/>
        </a:p>
      </dgm:t>
    </dgm:pt>
    <dgm:pt modelId="{729AFBC2-8E78-41F8-BF58-035D5C79DEC3}" type="sibTrans" cxnId="{57F86105-A362-4A9C-B8FC-8723D7E3AFA0}">
      <dgm:prSet/>
      <dgm:spPr/>
      <dgm:t>
        <a:bodyPr/>
        <a:lstStyle/>
        <a:p>
          <a:endParaRPr lang="en-US"/>
        </a:p>
      </dgm:t>
    </dgm:pt>
    <dgm:pt modelId="{9EC4C1A2-DC0F-4664-B9E7-7B3AD5521208}">
      <dgm:prSet phldrT="[Text]" phldr="0" custT="1"/>
      <dgm:spPr/>
      <dgm:t>
        <a:bodyPr/>
        <a:lstStyle/>
        <a:p>
          <a:pPr rtl="0"/>
          <a:r>
            <a:rPr lang="en-US" sz="1800" err="1">
              <a:latin typeface="Arial"/>
              <a:cs typeface="Arial"/>
            </a:rPr>
            <a:t>Хранилище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данных</a:t>
          </a:r>
          <a:endParaRPr lang="en-US" sz="1800">
            <a:latin typeface="Calibri Light" panose="020F0302020204030204"/>
            <a:cs typeface="Calibri Light" panose="020F0302020204030204"/>
          </a:endParaRPr>
        </a:p>
      </dgm:t>
    </dgm:pt>
    <dgm:pt modelId="{2894822E-1B40-4E33-81CD-13319CF95417}" type="parTrans" cxnId="{B2BC2AEE-2DD6-416E-A155-034A161915F9}">
      <dgm:prSet/>
      <dgm:spPr/>
      <dgm:t>
        <a:bodyPr/>
        <a:lstStyle/>
        <a:p>
          <a:endParaRPr lang="en-US"/>
        </a:p>
      </dgm:t>
    </dgm:pt>
    <dgm:pt modelId="{40DAAD31-A618-4C3A-A809-98C7B2A0D1B6}" type="sibTrans" cxnId="{B2BC2AEE-2DD6-416E-A155-034A161915F9}">
      <dgm:prSet/>
      <dgm:spPr/>
      <dgm:t>
        <a:bodyPr/>
        <a:lstStyle/>
        <a:p>
          <a:endParaRPr lang="en-US"/>
        </a:p>
      </dgm:t>
    </dgm:pt>
    <dgm:pt modelId="{402DFF47-5456-49B2-B061-B5C3F9314F93}">
      <dgm:prSet phldrT="[Text]" custT="1"/>
      <dgm:spPr/>
      <dgm:t>
        <a:bodyPr/>
        <a:lstStyle/>
        <a:p>
          <a:pPr algn="ctr"/>
          <a:r>
            <a:rPr lang="en-US" sz="1800" err="1">
              <a:latin typeface="Arial"/>
              <a:cs typeface="Arial"/>
            </a:rPr>
            <a:t>Изображение</a:t>
          </a:r>
          <a:endParaRPr lang="en-US" sz="1800">
            <a:latin typeface="Arial"/>
            <a:cs typeface="Arial"/>
          </a:endParaRPr>
        </a:p>
      </dgm:t>
    </dgm:pt>
    <dgm:pt modelId="{CDEEA1E7-271A-4F03-ADDF-D415C6A9F1CB}" type="parTrans" cxnId="{49683760-F8D8-480B-9BEB-B3331065B5A2}">
      <dgm:prSet/>
      <dgm:spPr/>
      <dgm:t>
        <a:bodyPr/>
        <a:lstStyle/>
        <a:p>
          <a:endParaRPr lang="en-US"/>
        </a:p>
      </dgm:t>
    </dgm:pt>
    <dgm:pt modelId="{023F3240-E3CE-4B24-A0AA-98B38F34DBAD}" type="sibTrans" cxnId="{49683760-F8D8-480B-9BEB-B3331065B5A2}">
      <dgm:prSet/>
      <dgm:spPr/>
      <dgm:t>
        <a:bodyPr/>
        <a:lstStyle/>
        <a:p>
          <a:endParaRPr lang="en-US"/>
        </a:p>
      </dgm:t>
    </dgm:pt>
    <dgm:pt modelId="{AABC701B-D550-472E-8B8A-04811F4B2E49}">
      <dgm:prSet phldrT="[Text]" custT="1"/>
      <dgm:spPr/>
      <dgm:t>
        <a:bodyPr/>
        <a:lstStyle/>
        <a:p>
          <a:r>
            <a:rPr lang="en-US" sz="1800" err="1">
              <a:latin typeface="Arial"/>
              <a:cs typeface="Arial"/>
            </a:rPr>
            <a:t>Видео</a:t>
          </a:r>
          <a:endParaRPr lang="en-US" sz="1800">
            <a:latin typeface="Arial"/>
            <a:cs typeface="Arial"/>
          </a:endParaRPr>
        </a:p>
      </dgm:t>
    </dgm:pt>
    <dgm:pt modelId="{EFC1F84A-2826-4220-A5B8-1478C97145C6}" type="parTrans" cxnId="{3EA2237E-CD41-4F60-9EEA-14625AE38639}">
      <dgm:prSet/>
      <dgm:spPr/>
      <dgm:t>
        <a:bodyPr/>
        <a:lstStyle/>
        <a:p>
          <a:endParaRPr lang="en-US"/>
        </a:p>
      </dgm:t>
    </dgm:pt>
    <dgm:pt modelId="{A918F5AF-CA79-476E-8D4C-F7DE90291415}" type="sibTrans" cxnId="{3EA2237E-CD41-4F60-9EEA-14625AE38639}">
      <dgm:prSet/>
      <dgm:spPr/>
      <dgm:t>
        <a:bodyPr/>
        <a:lstStyle/>
        <a:p>
          <a:endParaRPr lang="en-US"/>
        </a:p>
      </dgm:t>
    </dgm:pt>
    <dgm:pt modelId="{5D903E5B-361F-44A6-BFC2-F138CE7D61D0}">
      <dgm:prSet phldr="0" custT="1"/>
      <dgm:spPr/>
      <dgm:t>
        <a:bodyPr/>
        <a:lstStyle/>
        <a:p>
          <a:pPr rtl="0"/>
          <a:r>
            <a:rPr lang="en-US" sz="1800" err="1">
              <a:latin typeface="Arial" panose="020B0604020202020204" pitchFamily="34" charset="0"/>
              <a:cs typeface="Arial" panose="020B0604020202020204" pitchFamily="34" charset="0"/>
            </a:rPr>
            <a:t>Распределение</a:t>
          </a:r>
          <a:r>
            <a:rPr lang="en-US" sz="18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err="1">
              <a:latin typeface="Arial" panose="020B0604020202020204" pitchFamily="34" charset="0"/>
              <a:cs typeface="Arial" panose="020B0604020202020204" pitchFamily="34" charset="0"/>
            </a:rPr>
            <a:t>данных</a:t>
          </a:r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A5D8CE-142C-4727-8513-C4748906B4AF}" type="parTrans" cxnId="{2CA8BBB9-36D2-4C18-9940-5816723B503D}">
      <dgm:prSet/>
      <dgm:spPr/>
      <dgm:t>
        <a:bodyPr/>
        <a:lstStyle/>
        <a:p>
          <a:endParaRPr lang="en-US"/>
        </a:p>
      </dgm:t>
    </dgm:pt>
    <dgm:pt modelId="{2277D829-F53D-43B6-89D5-C06133108317}" type="sibTrans" cxnId="{2CA8BBB9-36D2-4C18-9940-5816723B503D}">
      <dgm:prSet/>
      <dgm:spPr/>
      <dgm:t>
        <a:bodyPr/>
        <a:lstStyle/>
        <a:p>
          <a:endParaRPr lang="en-US"/>
        </a:p>
      </dgm:t>
    </dgm:pt>
    <dgm:pt modelId="{274FBEDB-4AA4-41C2-A3E9-1693AAFD482E}" type="pres">
      <dgm:prSet presAssocID="{34BD3E28-4595-4E29-99AD-1766FE8DC5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FCF62B-497C-4AF4-835F-76012D84C9B7}" type="pres">
      <dgm:prSet presAssocID="{A4F0ED91-7EBB-4682-88E6-FE3E31741CE4}" presName="hierRoot1" presStyleCnt="0">
        <dgm:presLayoutVars>
          <dgm:hierBranch val="init"/>
        </dgm:presLayoutVars>
      </dgm:prSet>
      <dgm:spPr/>
    </dgm:pt>
    <dgm:pt modelId="{66861D23-8213-42CC-9A7C-D52056E12001}" type="pres">
      <dgm:prSet presAssocID="{A4F0ED91-7EBB-4682-88E6-FE3E31741CE4}" presName="rootComposite1" presStyleCnt="0"/>
      <dgm:spPr/>
    </dgm:pt>
    <dgm:pt modelId="{DAC47617-E927-4DB9-9551-AC414E29D8B2}" type="pres">
      <dgm:prSet presAssocID="{A4F0ED91-7EBB-4682-88E6-FE3E31741CE4}" presName="rootText1" presStyleLbl="node0" presStyleIdx="0" presStyleCnt="1" custLinFactNeighborX="9087" custLinFactNeighborY="-219">
        <dgm:presLayoutVars>
          <dgm:chPref val="3"/>
        </dgm:presLayoutVars>
      </dgm:prSet>
      <dgm:spPr/>
    </dgm:pt>
    <dgm:pt modelId="{ED695EA6-D7B7-4DAF-8A1B-935CF3F058FA}" type="pres">
      <dgm:prSet presAssocID="{A4F0ED91-7EBB-4682-88E6-FE3E31741CE4}" presName="rootConnector1" presStyleLbl="node1" presStyleIdx="0" presStyleCnt="0"/>
      <dgm:spPr/>
    </dgm:pt>
    <dgm:pt modelId="{CA78A11A-0647-41AF-92AF-3E309DA802C1}" type="pres">
      <dgm:prSet presAssocID="{A4F0ED91-7EBB-4682-88E6-FE3E31741CE4}" presName="hierChild2" presStyleCnt="0"/>
      <dgm:spPr/>
    </dgm:pt>
    <dgm:pt modelId="{4AA801E6-C719-46E0-B8AC-EE7251A82898}" type="pres">
      <dgm:prSet presAssocID="{84F85FE5-EECF-464A-BFB1-C48CF5D1F594}" presName="Name37" presStyleLbl="parChTrans1D2" presStyleIdx="0" presStyleCnt="3"/>
      <dgm:spPr/>
    </dgm:pt>
    <dgm:pt modelId="{70BF26C4-0E32-45CE-98E9-9B3671AA8D2D}" type="pres">
      <dgm:prSet presAssocID="{57753449-8B51-42FD-AAA4-F2F17AD12A27}" presName="hierRoot2" presStyleCnt="0">
        <dgm:presLayoutVars>
          <dgm:hierBranch val="init"/>
        </dgm:presLayoutVars>
      </dgm:prSet>
      <dgm:spPr/>
    </dgm:pt>
    <dgm:pt modelId="{73867EB4-F74F-4141-89B4-EE5D0EC33096}" type="pres">
      <dgm:prSet presAssocID="{57753449-8B51-42FD-AAA4-F2F17AD12A27}" presName="rootComposite" presStyleCnt="0"/>
      <dgm:spPr/>
    </dgm:pt>
    <dgm:pt modelId="{7C817966-2C62-4632-A43E-C7A055AC0A5B}" type="pres">
      <dgm:prSet presAssocID="{57753449-8B51-42FD-AAA4-F2F17AD12A27}" presName="rootText" presStyleLbl="node2" presStyleIdx="0" presStyleCnt="3" custScaleX="131886">
        <dgm:presLayoutVars>
          <dgm:chPref val="3"/>
        </dgm:presLayoutVars>
      </dgm:prSet>
      <dgm:spPr/>
    </dgm:pt>
    <dgm:pt modelId="{B56D4D07-8CA8-4455-AE61-E4E4786687A1}" type="pres">
      <dgm:prSet presAssocID="{57753449-8B51-42FD-AAA4-F2F17AD12A27}" presName="rootConnector" presStyleLbl="node2" presStyleIdx="0" presStyleCnt="3"/>
      <dgm:spPr/>
    </dgm:pt>
    <dgm:pt modelId="{FA07F14A-8A50-4CB6-A62C-506669A81701}" type="pres">
      <dgm:prSet presAssocID="{57753449-8B51-42FD-AAA4-F2F17AD12A27}" presName="hierChild4" presStyleCnt="0"/>
      <dgm:spPr/>
    </dgm:pt>
    <dgm:pt modelId="{322E3F9D-622F-4725-ACA2-4FBD16F083F1}" type="pres">
      <dgm:prSet presAssocID="{B77B8772-6495-421E-B44F-52F0C2EA73DA}" presName="Name37" presStyleLbl="parChTrans1D3" presStyleIdx="0" presStyleCnt="6"/>
      <dgm:spPr/>
    </dgm:pt>
    <dgm:pt modelId="{FD7235C3-9A21-4875-BFBE-7DE4D5EACB03}" type="pres">
      <dgm:prSet presAssocID="{8A767FE3-F1DF-465F-BEAF-F0A0C6FCA168}" presName="hierRoot2" presStyleCnt="0">
        <dgm:presLayoutVars>
          <dgm:hierBranch val="init"/>
        </dgm:presLayoutVars>
      </dgm:prSet>
      <dgm:spPr/>
    </dgm:pt>
    <dgm:pt modelId="{EA5735DA-BAF0-4523-A0AB-68625AF2D2CE}" type="pres">
      <dgm:prSet presAssocID="{8A767FE3-F1DF-465F-BEAF-F0A0C6FCA168}" presName="rootComposite" presStyleCnt="0"/>
      <dgm:spPr/>
    </dgm:pt>
    <dgm:pt modelId="{BD1FEDDF-2C09-4721-897E-E41EE747439D}" type="pres">
      <dgm:prSet presAssocID="{8A767FE3-F1DF-465F-BEAF-F0A0C6FCA168}" presName="rootText" presStyleLbl="node3" presStyleIdx="0" presStyleCnt="6" custScaleX="101809">
        <dgm:presLayoutVars>
          <dgm:chPref val="3"/>
        </dgm:presLayoutVars>
      </dgm:prSet>
      <dgm:spPr/>
    </dgm:pt>
    <dgm:pt modelId="{CA798EDE-A11E-4599-B1B3-DD1BC30D24EF}" type="pres">
      <dgm:prSet presAssocID="{8A767FE3-F1DF-465F-BEAF-F0A0C6FCA168}" presName="rootConnector" presStyleLbl="node3" presStyleIdx="0" presStyleCnt="6"/>
      <dgm:spPr/>
    </dgm:pt>
    <dgm:pt modelId="{95F3D82B-1077-4556-B0D7-D3FFD1B76D6F}" type="pres">
      <dgm:prSet presAssocID="{8A767FE3-F1DF-465F-BEAF-F0A0C6FCA168}" presName="hierChild4" presStyleCnt="0"/>
      <dgm:spPr/>
    </dgm:pt>
    <dgm:pt modelId="{8D702B4A-83F6-41A3-A388-DE94ADBE110F}" type="pres">
      <dgm:prSet presAssocID="{8A767FE3-F1DF-465F-BEAF-F0A0C6FCA168}" presName="hierChild5" presStyleCnt="0"/>
      <dgm:spPr/>
    </dgm:pt>
    <dgm:pt modelId="{DEB872A5-3E10-4EBE-AD74-6AAECB5E202E}" type="pres">
      <dgm:prSet presAssocID="{A9EEC93C-B803-446E-BA5F-026D3BE942AD}" presName="Name37" presStyleLbl="parChTrans1D3" presStyleIdx="1" presStyleCnt="6"/>
      <dgm:spPr/>
    </dgm:pt>
    <dgm:pt modelId="{489D0049-EF4E-4154-AD8A-85FFE32CB1DC}" type="pres">
      <dgm:prSet presAssocID="{A5221632-AF80-4CAF-B56F-D655905FAE95}" presName="hierRoot2" presStyleCnt="0">
        <dgm:presLayoutVars>
          <dgm:hierBranch val="init"/>
        </dgm:presLayoutVars>
      </dgm:prSet>
      <dgm:spPr/>
    </dgm:pt>
    <dgm:pt modelId="{F0AB77C3-4792-42E9-905F-B7AF53C3A5C3}" type="pres">
      <dgm:prSet presAssocID="{A5221632-AF80-4CAF-B56F-D655905FAE95}" presName="rootComposite" presStyleCnt="0"/>
      <dgm:spPr/>
    </dgm:pt>
    <dgm:pt modelId="{85432FD1-6047-45E3-9BC4-40C6FDB79ABB}" type="pres">
      <dgm:prSet presAssocID="{A5221632-AF80-4CAF-B56F-D655905FAE95}" presName="rootText" presStyleLbl="node3" presStyleIdx="1" presStyleCnt="6">
        <dgm:presLayoutVars>
          <dgm:chPref val="3"/>
        </dgm:presLayoutVars>
      </dgm:prSet>
      <dgm:spPr/>
    </dgm:pt>
    <dgm:pt modelId="{8DB686C8-D984-46E8-BF20-CE1AB3E2816F}" type="pres">
      <dgm:prSet presAssocID="{A5221632-AF80-4CAF-B56F-D655905FAE95}" presName="rootConnector" presStyleLbl="node3" presStyleIdx="1" presStyleCnt="6"/>
      <dgm:spPr/>
    </dgm:pt>
    <dgm:pt modelId="{F26FEDA8-AAC9-48D6-8763-A493DF364547}" type="pres">
      <dgm:prSet presAssocID="{A5221632-AF80-4CAF-B56F-D655905FAE95}" presName="hierChild4" presStyleCnt="0"/>
      <dgm:spPr/>
    </dgm:pt>
    <dgm:pt modelId="{90771869-D42D-4D0B-B38A-F94406EDBAA0}" type="pres">
      <dgm:prSet presAssocID="{A5221632-AF80-4CAF-B56F-D655905FAE95}" presName="hierChild5" presStyleCnt="0"/>
      <dgm:spPr/>
    </dgm:pt>
    <dgm:pt modelId="{A4DE1369-430A-4CAF-ACD4-D8AEC09B2AD8}" type="pres">
      <dgm:prSet presAssocID="{2894822E-1B40-4E33-81CD-13319CF95417}" presName="Name37" presStyleLbl="parChTrans1D3" presStyleIdx="2" presStyleCnt="6"/>
      <dgm:spPr/>
    </dgm:pt>
    <dgm:pt modelId="{9F9A9CC6-4BEF-4AAE-A4FB-95B8343AF511}" type="pres">
      <dgm:prSet presAssocID="{9EC4C1A2-DC0F-4664-B9E7-7B3AD5521208}" presName="hierRoot2" presStyleCnt="0">
        <dgm:presLayoutVars>
          <dgm:hierBranch val="init"/>
        </dgm:presLayoutVars>
      </dgm:prSet>
      <dgm:spPr/>
    </dgm:pt>
    <dgm:pt modelId="{522CB082-798C-4803-8F1C-0E7A4D88D016}" type="pres">
      <dgm:prSet presAssocID="{9EC4C1A2-DC0F-4664-B9E7-7B3AD5521208}" presName="rootComposite" presStyleCnt="0"/>
      <dgm:spPr/>
    </dgm:pt>
    <dgm:pt modelId="{AA75109A-4545-4E90-AAD9-094515DAAE2A}" type="pres">
      <dgm:prSet presAssocID="{9EC4C1A2-DC0F-4664-B9E7-7B3AD5521208}" presName="rootText" presStyleLbl="node3" presStyleIdx="2" presStyleCnt="6">
        <dgm:presLayoutVars>
          <dgm:chPref val="3"/>
        </dgm:presLayoutVars>
      </dgm:prSet>
      <dgm:spPr/>
    </dgm:pt>
    <dgm:pt modelId="{699A8221-36D3-4F18-85A9-DE701371C06C}" type="pres">
      <dgm:prSet presAssocID="{9EC4C1A2-DC0F-4664-B9E7-7B3AD5521208}" presName="rootConnector" presStyleLbl="node3" presStyleIdx="2" presStyleCnt="6"/>
      <dgm:spPr/>
    </dgm:pt>
    <dgm:pt modelId="{FF23E6EF-3013-4441-AAE8-7626F0334032}" type="pres">
      <dgm:prSet presAssocID="{9EC4C1A2-DC0F-4664-B9E7-7B3AD5521208}" presName="hierChild4" presStyleCnt="0"/>
      <dgm:spPr/>
    </dgm:pt>
    <dgm:pt modelId="{34771BFA-3720-47D1-B3D8-CE7D58CDDCC5}" type="pres">
      <dgm:prSet presAssocID="{9EC4C1A2-DC0F-4664-B9E7-7B3AD5521208}" presName="hierChild5" presStyleCnt="0"/>
      <dgm:spPr/>
    </dgm:pt>
    <dgm:pt modelId="{8AC2BFD5-522A-4B50-8044-AFF1728C2CCB}" type="pres">
      <dgm:prSet presAssocID="{57753449-8B51-42FD-AAA4-F2F17AD12A27}" presName="hierChild5" presStyleCnt="0"/>
      <dgm:spPr/>
    </dgm:pt>
    <dgm:pt modelId="{739F456A-9774-4CB3-A194-0F6AA25482C3}" type="pres">
      <dgm:prSet presAssocID="{81B6C3F0-B8C2-44DE-A830-BE54915545CA}" presName="Name37" presStyleLbl="parChTrans1D2" presStyleIdx="1" presStyleCnt="3"/>
      <dgm:spPr/>
    </dgm:pt>
    <dgm:pt modelId="{75AC92F1-5CEA-444F-8E1A-737ED7E7F994}" type="pres">
      <dgm:prSet presAssocID="{772CC1B7-72CB-443F-A4B3-98E7474100BC}" presName="hierRoot2" presStyleCnt="0">
        <dgm:presLayoutVars>
          <dgm:hierBranch val="init"/>
        </dgm:presLayoutVars>
      </dgm:prSet>
      <dgm:spPr/>
    </dgm:pt>
    <dgm:pt modelId="{56FA4E7A-D7DF-4D29-9647-26F5EB4B9009}" type="pres">
      <dgm:prSet presAssocID="{772CC1B7-72CB-443F-A4B3-98E7474100BC}" presName="rootComposite" presStyleCnt="0"/>
      <dgm:spPr/>
    </dgm:pt>
    <dgm:pt modelId="{E0B56782-E0F1-47E8-A8BB-FE58FB5F28A8}" type="pres">
      <dgm:prSet presAssocID="{772CC1B7-72CB-443F-A4B3-98E7474100BC}" presName="rootText" presStyleLbl="node2" presStyleIdx="1" presStyleCnt="3">
        <dgm:presLayoutVars>
          <dgm:chPref val="3"/>
        </dgm:presLayoutVars>
      </dgm:prSet>
      <dgm:spPr/>
    </dgm:pt>
    <dgm:pt modelId="{108AA4DC-0356-4D99-94B1-7690AB5EBACA}" type="pres">
      <dgm:prSet presAssocID="{772CC1B7-72CB-443F-A4B3-98E7474100BC}" presName="rootConnector" presStyleLbl="node2" presStyleIdx="1" presStyleCnt="3"/>
      <dgm:spPr/>
    </dgm:pt>
    <dgm:pt modelId="{407888B0-2C3F-47D9-8946-3E52D97FF7F0}" type="pres">
      <dgm:prSet presAssocID="{772CC1B7-72CB-443F-A4B3-98E7474100BC}" presName="hierChild4" presStyleCnt="0"/>
      <dgm:spPr/>
    </dgm:pt>
    <dgm:pt modelId="{5583BF46-95FB-4D5C-97DE-DC96862A9331}" type="pres">
      <dgm:prSet presAssocID="{EEA5D8CE-142C-4727-8513-C4748906B4AF}" presName="Name37" presStyleLbl="parChTrans1D3" presStyleIdx="3" presStyleCnt="6"/>
      <dgm:spPr/>
    </dgm:pt>
    <dgm:pt modelId="{B1BC58F4-0E85-41F4-BAAB-45C75A50CD0A}" type="pres">
      <dgm:prSet presAssocID="{5D903E5B-361F-44A6-BFC2-F138CE7D61D0}" presName="hierRoot2" presStyleCnt="0">
        <dgm:presLayoutVars>
          <dgm:hierBranch val="init"/>
        </dgm:presLayoutVars>
      </dgm:prSet>
      <dgm:spPr/>
    </dgm:pt>
    <dgm:pt modelId="{8C09F982-8E65-4EFA-85B4-F2CFF88F8367}" type="pres">
      <dgm:prSet presAssocID="{5D903E5B-361F-44A6-BFC2-F138CE7D61D0}" presName="rootComposite" presStyleCnt="0"/>
      <dgm:spPr/>
    </dgm:pt>
    <dgm:pt modelId="{2A75FB3F-3DA6-43D0-99EA-D64336147A9B}" type="pres">
      <dgm:prSet presAssocID="{5D903E5B-361F-44A6-BFC2-F138CE7D61D0}" presName="rootText" presStyleLbl="node3" presStyleIdx="3" presStyleCnt="6" custScaleX="111969">
        <dgm:presLayoutVars>
          <dgm:chPref val="3"/>
        </dgm:presLayoutVars>
      </dgm:prSet>
      <dgm:spPr/>
    </dgm:pt>
    <dgm:pt modelId="{F40A5077-B3AA-443F-BD38-82BC91905864}" type="pres">
      <dgm:prSet presAssocID="{5D903E5B-361F-44A6-BFC2-F138CE7D61D0}" presName="rootConnector" presStyleLbl="node3" presStyleIdx="3" presStyleCnt="6"/>
      <dgm:spPr/>
    </dgm:pt>
    <dgm:pt modelId="{D0A4DAD3-FCE9-4C30-86C7-CB8040C55091}" type="pres">
      <dgm:prSet presAssocID="{5D903E5B-361F-44A6-BFC2-F138CE7D61D0}" presName="hierChild4" presStyleCnt="0"/>
      <dgm:spPr/>
    </dgm:pt>
    <dgm:pt modelId="{E3A1B8E9-70F2-4455-80E6-AFADB252B8FC}" type="pres">
      <dgm:prSet presAssocID="{5D903E5B-361F-44A6-BFC2-F138CE7D61D0}" presName="hierChild5" presStyleCnt="0"/>
      <dgm:spPr/>
    </dgm:pt>
    <dgm:pt modelId="{0DE4BB49-D97F-4A77-9AA7-3FB98F09AA23}" type="pres">
      <dgm:prSet presAssocID="{772CC1B7-72CB-443F-A4B3-98E7474100BC}" presName="hierChild5" presStyleCnt="0"/>
      <dgm:spPr/>
    </dgm:pt>
    <dgm:pt modelId="{419CAA54-F7F2-41F4-AFB5-5CB51AAB2EA8}" type="pres">
      <dgm:prSet presAssocID="{E3B51C01-3C7C-4C00-A804-9CBFA421C8ED}" presName="Name37" presStyleLbl="parChTrans1D2" presStyleIdx="2" presStyleCnt="3"/>
      <dgm:spPr/>
    </dgm:pt>
    <dgm:pt modelId="{F0B953CB-A70D-4DE9-9086-147A17AE5B03}" type="pres">
      <dgm:prSet presAssocID="{08DD84E4-D45A-4611-91E2-1EFE78DBA139}" presName="hierRoot2" presStyleCnt="0">
        <dgm:presLayoutVars>
          <dgm:hierBranch val="init"/>
        </dgm:presLayoutVars>
      </dgm:prSet>
      <dgm:spPr/>
    </dgm:pt>
    <dgm:pt modelId="{A42E21E3-8F44-430F-A76A-857436E3C59E}" type="pres">
      <dgm:prSet presAssocID="{08DD84E4-D45A-4611-91E2-1EFE78DBA139}" presName="rootComposite" presStyleCnt="0"/>
      <dgm:spPr/>
    </dgm:pt>
    <dgm:pt modelId="{4947A4BB-6BF2-4C1A-B07E-8546D598238E}" type="pres">
      <dgm:prSet presAssocID="{08DD84E4-D45A-4611-91E2-1EFE78DBA139}" presName="rootText" presStyleLbl="node2" presStyleIdx="2" presStyleCnt="3">
        <dgm:presLayoutVars>
          <dgm:chPref val="3"/>
        </dgm:presLayoutVars>
      </dgm:prSet>
      <dgm:spPr/>
    </dgm:pt>
    <dgm:pt modelId="{81DFDF42-0C1E-4D11-B5DE-91E71A7B5346}" type="pres">
      <dgm:prSet presAssocID="{08DD84E4-D45A-4611-91E2-1EFE78DBA139}" presName="rootConnector" presStyleLbl="node2" presStyleIdx="2" presStyleCnt="3"/>
      <dgm:spPr/>
    </dgm:pt>
    <dgm:pt modelId="{1C392ECF-5CD1-4216-92AF-7FAB3465EA9E}" type="pres">
      <dgm:prSet presAssocID="{08DD84E4-D45A-4611-91E2-1EFE78DBA139}" presName="hierChild4" presStyleCnt="0"/>
      <dgm:spPr/>
    </dgm:pt>
    <dgm:pt modelId="{D2695965-E59C-4252-88D4-3C63BE6D216B}" type="pres">
      <dgm:prSet presAssocID="{CDEEA1E7-271A-4F03-ADDF-D415C6A9F1CB}" presName="Name37" presStyleLbl="parChTrans1D3" presStyleIdx="4" presStyleCnt="6"/>
      <dgm:spPr/>
    </dgm:pt>
    <dgm:pt modelId="{DA721997-B9F4-4AB3-824D-E3E54C03864A}" type="pres">
      <dgm:prSet presAssocID="{402DFF47-5456-49B2-B061-B5C3F9314F93}" presName="hierRoot2" presStyleCnt="0">
        <dgm:presLayoutVars>
          <dgm:hierBranch val="init"/>
        </dgm:presLayoutVars>
      </dgm:prSet>
      <dgm:spPr/>
    </dgm:pt>
    <dgm:pt modelId="{0A1E96C7-35E0-4386-B02F-72FD5B50A5F1}" type="pres">
      <dgm:prSet presAssocID="{402DFF47-5456-49B2-B061-B5C3F9314F93}" presName="rootComposite" presStyleCnt="0"/>
      <dgm:spPr/>
    </dgm:pt>
    <dgm:pt modelId="{1E82C98F-A24F-44A3-B271-B1EE1144C512}" type="pres">
      <dgm:prSet presAssocID="{402DFF47-5456-49B2-B061-B5C3F9314F93}" presName="rootText" presStyleLbl="node3" presStyleIdx="4" presStyleCnt="6" custScaleX="116333">
        <dgm:presLayoutVars>
          <dgm:chPref val="3"/>
        </dgm:presLayoutVars>
      </dgm:prSet>
      <dgm:spPr/>
    </dgm:pt>
    <dgm:pt modelId="{9BE17753-4D93-44F2-9110-21C250B25E8F}" type="pres">
      <dgm:prSet presAssocID="{402DFF47-5456-49B2-B061-B5C3F9314F93}" presName="rootConnector" presStyleLbl="node3" presStyleIdx="4" presStyleCnt="6"/>
      <dgm:spPr/>
    </dgm:pt>
    <dgm:pt modelId="{8DF8E9B8-260C-4019-B929-A7981A308788}" type="pres">
      <dgm:prSet presAssocID="{402DFF47-5456-49B2-B061-B5C3F9314F93}" presName="hierChild4" presStyleCnt="0"/>
      <dgm:spPr/>
    </dgm:pt>
    <dgm:pt modelId="{B9FCC4B2-52A6-4C11-B9CB-B6A1CABEE825}" type="pres">
      <dgm:prSet presAssocID="{402DFF47-5456-49B2-B061-B5C3F9314F93}" presName="hierChild5" presStyleCnt="0"/>
      <dgm:spPr/>
    </dgm:pt>
    <dgm:pt modelId="{813A70D7-DCDF-46C3-B147-ED08D8E35978}" type="pres">
      <dgm:prSet presAssocID="{EFC1F84A-2826-4220-A5B8-1478C97145C6}" presName="Name37" presStyleLbl="parChTrans1D3" presStyleIdx="5" presStyleCnt="6"/>
      <dgm:spPr/>
    </dgm:pt>
    <dgm:pt modelId="{ABACE434-1413-41F5-BBBB-BE0641168AF3}" type="pres">
      <dgm:prSet presAssocID="{AABC701B-D550-472E-8B8A-04811F4B2E49}" presName="hierRoot2" presStyleCnt="0">
        <dgm:presLayoutVars>
          <dgm:hierBranch val="init"/>
        </dgm:presLayoutVars>
      </dgm:prSet>
      <dgm:spPr/>
    </dgm:pt>
    <dgm:pt modelId="{D473C17C-E1EB-4667-AC88-FE35684A361A}" type="pres">
      <dgm:prSet presAssocID="{AABC701B-D550-472E-8B8A-04811F4B2E49}" presName="rootComposite" presStyleCnt="0"/>
      <dgm:spPr/>
    </dgm:pt>
    <dgm:pt modelId="{9B1DD581-3674-457D-A562-B41EFA15DD1F}" type="pres">
      <dgm:prSet presAssocID="{AABC701B-D550-472E-8B8A-04811F4B2E49}" presName="rootText" presStyleLbl="node3" presStyleIdx="5" presStyleCnt="6">
        <dgm:presLayoutVars>
          <dgm:chPref val="3"/>
        </dgm:presLayoutVars>
      </dgm:prSet>
      <dgm:spPr/>
    </dgm:pt>
    <dgm:pt modelId="{1C521E4D-AFCF-4523-9A9E-33B5E4C83BAC}" type="pres">
      <dgm:prSet presAssocID="{AABC701B-D550-472E-8B8A-04811F4B2E49}" presName="rootConnector" presStyleLbl="node3" presStyleIdx="5" presStyleCnt="6"/>
      <dgm:spPr/>
    </dgm:pt>
    <dgm:pt modelId="{68C3E789-61B5-4D57-A7BF-298261D63905}" type="pres">
      <dgm:prSet presAssocID="{AABC701B-D550-472E-8B8A-04811F4B2E49}" presName="hierChild4" presStyleCnt="0"/>
      <dgm:spPr/>
    </dgm:pt>
    <dgm:pt modelId="{4E0CBFDE-A19D-4E5D-82DF-D358646CD459}" type="pres">
      <dgm:prSet presAssocID="{AABC701B-D550-472E-8B8A-04811F4B2E49}" presName="hierChild5" presStyleCnt="0"/>
      <dgm:spPr/>
    </dgm:pt>
    <dgm:pt modelId="{E3C85728-4078-4E35-8BA2-00425002EFEF}" type="pres">
      <dgm:prSet presAssocID="{08DD84E4-D45A-4611-91E2-1EFE78DBA139}" presName="hierChild5" presStyleCnt="0"/>
      <dgm:spPr/>
    </dgm:pt>
    <dgm:pt modelId="{3A0F5844-18C7-493E-97D0-70B00D1CB96B}" type="pres">
      <dgm:prSet presAssocID="{A4F0ED91-7EBB-4682-88E6-FE3E31741CE4}" presName="hierChild3" presStyleCnt="0"/>
      <dgm:spPr/>
    </dgm:pt>
  </dgm:ptLst>
  <dgm:cxnLst>
    <dgm:cxn modelId="{B6922D03-78EA-4F21-86F3-5B9B96259699}" type="presOf" srcId="{84F85FE5-EECF-464A-BFB1-C48CF5D1F594}" destId="{4AA801E6-C719-46E0-B8AC-EE7251A82898}" srcOrd="0" destOrd="0" presId="urn:microsoft.com/office/officeart/2005/8/layout/orgChart1"/>
    <dgm:cxn modelId="{265DAA03-E98A-440F-B97D-36D9D650F7FE}" srcId="{34BD3E28-4595-4E29-99AD-1766FE8DC58B}" destId="{A4F0ED91-7EBB-4682-88E6-FE3E31741CE4}" srcOrd="0" destOrd="0" parTransId="{0F858BEE-39F0-429A-90E9-2E743213753C}" sibTransId="{0DBC24CA-81B7-4828-AD67-A3D192583304}"/>
    <dgm:cxn modelId="{57F86105-A362-4A9C-B8FC-8723D7E3AFA0}" srcId="{57753449-8B51-42FD-AAA4-F2F17AD12A27}" destId="{A5221632-AF80-4CAF-B56F-D655905FAE95}" srcOrd="1" destOrd="0" parTransId="{A9EEC93C-B803-446E-BA5F-026D3BE942AD}" sibTransId="{729AFBC2-8E78-41F8-BF58-035D5C79DEC3}"/>
    <dgm:cxn modelId="{C1CDB206-4F7A-43FD-A8F9-AA0C1A662F99}" type="presOf" srcId="{CDEEA1E7-271A-4F03-ADDF-D415C6A9F1CB}" destId="{D2695965-E59C-4252-88D4-3C63BE6D216B}" srcOrd="0" destOrd="0" presId="urn:microsoft.com/office/officeart/2005/8/layout/orgChart1"/>
    <dgm:cxn modelId="{01D4EA0A-3B5C-4DB6-8839-B0888053F428}" type="presOf" srcId="{08DD84E4-D45A-4611-91E2-1EFE78DBA139}" destId="{81DFDF42-0C1E-4D11-B5DE-91E71A7B5346}" srcOrd="1" destOrd="0" presId="urn:microsoft.com/office/officeart/2005/8/layout/orgChart1"/>
    <dgm:cxn modelId="{8F43F711-A203-4A93-AFBD-B20B94A99AA3}" type="presOf" srcId="{EFC1F84A-2826-4220-A5B8-1478C97145C6}" destId="{813A70D7-DCDF-46C3-B147-ED08D8E35978}" srcOrd="0" destOrd="0" presId="urn:microsoft.com/office/officeart/2005/8/layout/orgChart1"/>
    <dgm:cxn modelId="{99944318-9523-477C-8484-5A68E71FEF8A}" type="presOf" srcId="{9EC4C1A2-DC0F-4664-B9E7-7B3AD5521208}" destId="{AA75109A-4545-4E90-AAD9-094515DAAE2A}" srcOrd="0" destOrd="0" presId="urn:microsoft.com/office/officeart/2005/8/layout/orgChart1"/>
    <dgm:cxn modelId="{9FB88618-D9D0-43A5-AAC7-250E3352B35B}" type="presOf" srcId="{A5221632-AF80-4CAF-B56F-D655905FAE95}" destId="{85432FD1-6047-45E3-9BC4-40C6FDB79ABB}" srcOrd="0" destOrd="0" presId="urn:microsoft.com/office/officeart/2005/8/layout/orgChart1"/>
    <dgm:cxn modelId="{577D201C-88C4-4B54-B52E-DC99E7387CDC}" type="presOf" srcId="{402DFF47-5456-49B2-B061-B5C3F9314F93}" destId="{1E82C98F-A24F-44A3-B271-B1EE1144C512}" srcOrd="0" destOrd="0" presId="urn:microsoft.com/office/officeart/2005/8/layout/orgChart1"/>
    <dgm:cxn modelId="{A0B98D2D-34C7-4425-AD66-75CD4A14AB7B}" type="presOf" srcId="{08DD84E4-D45A-4611-91E2-1EFE78DBA139}" destId="{4947A4BB-6BF2-4C1A-B07E-8546D598238E}" srcOrd="0" destOrd="0" presId="urn:microsoft.com/office/officeart/2005/8/layout/orgChart1"/>
    <dgm:cxn modelId="{B0328530-0A5A-4BAA-8623-0214CA7D48FC}" type="presOf" srcId="{8A767FE3-F1DF-465F-BEAF-F0A0C6FCA168}" destId="{CA798EDE-A11E-4599-B1B3-DD1BC30D24EF}" srcOrd="1" destOrd="0" presId="urn:microsoft.com/office/officeart/2005/8/layout/orgChart1"/>
    <dgm:cxn modelId="{AEFF033A-B378-4A86-8195-3518C0057C1E}" type="presOf" srcId="{402DFF47-5456-49B2-B061-B5C3F9314F93}" destId="{9BE17753-4D93-44F2-9110-21C250B25E8F}" srcOrd="1" destOrd="0" presId="urn:microsoft.com/office/officeart/2005/8/layout/orgChart1"/>
    <dgm:cxn modelId="{5160835D-B434-4B77-9750-DC54E4072BE3}" type="presOf" srcId="{5D903E5B-361F-44A6-BFC2-F138CE7D61D0}" destId="{2A75FB3F-3DA6-43D0-99EA-D64336147A9B}" srcOrd="0" destOrd="0" presId="urn:microsoft.com/office/officeart/2005/8/layout/orgChart1"/>
    <dgm:cxn modelId="{49683760-F8D8-480B-9BEB-B3331065B5A2}" srcId="{08DD84E4-D45A-4611-91E2-1EFE78DBA139}" destId="{402DFF47-5456-49B2-B061-B5C3F9314F93}" srcOrd="0" destOrd="0" parTransId="{CDEEA1E7-271A-4F03-ADDF-D415C6A9F1CB}" sibTransId="{023F3240-E3CE-4B24-A0AA-98B38F34DBAD}"/>
    <dgm:cxn modelId="{BF549B61-DB0A-4EB8-899C-BCFC10559F32}" type="presOf" srcId="{AABC701B-D550-472E-8B8A-04811F4B2E49}" destId="{1C521E4D-AFCF-4523-9A9E-33B5E4C83BAC}" srcOrd="1" destOrd="0" presId="urn:microsoft.com/office/officeart/2005/8/layout/orgChart1"/>
    <dgm:cxn modelId="{E25C4465-262F-4C87-9F16-4B554A8EF356}" type="presOf" srcId="{8A767FE3-F1DF-465F-BEAF-F0A0C6FCA168}" destId="{BD1FEDDF-2C09-4721-897E-E41EE747439D}" srcOrd="0" destOrd="0" presId="urn:microsoft.com/office/officeart/2005/8/layout/orgChart1"/>
    <dgm:cxn modelId="{83C82866-5037-4610-B01B-56B916EDC2DA}" srcId="{A4F0ED91-7EBB-4682-88E6-FE3E31741CE4}" destId="{57753449-8B51-42FD-AAA4-F2F17AD12A27}" srcOrd="0" destOrd="0" parTransId="{84F85FE5-EECF-464A-BFB1-C48CF5D1F594}" sibTransId="{C724B2E6-D0A5-413A-947A-8A6D278D92AD}"/>
    <dgm:cxn modelId="{50B05A4A-2EB3-45C9-8055-20AFE1C1E55F}" srcId="{57753449-8B51-42FD-AAA4-F2F17AD12A27}" destId="{8A767FE3-F1DF-465F-BEAF-F0A0C6FCA168}" srcOrd="0" destOrd="0" parTransId="{B77B8772-6495-421E-B44F-52F0C2EA73DA}" sibTransId="{6E17C5F6-1C31-4AF5-AED5-BFC9B4EDA9C7}"/>
    <dgm:cxn modelId="{2479E177-A9DF-4D5B-A65E-4227A84F0DA9}" type="presOf" srcId="{A4F0ED91-7EBB-4682-88E6-FE3E31741CE4}" destId="{ED695EA6-D7B7-4DAF-8A1B-935CF3F058FA}" srcOrd="1" destOrd="0" presId="urn:microsoft.com/office/officeart/2005/8/layout/orgChart1"/>
    <dgm:cxn modelId="{06546178-D02F-48E8-9D80-6D00EB7DA92A}" type="presOf" srcId="{5D903E5B-361F-44A6-BFC2-F138CE7D61D0}" destId="{F40A5077-B3AA-443F-BD38-82BC91905864}" srcOrd="1" destOrd="0" presId="urn:microsoft.com/office/officeart/2005/8/layout/orgChart1"/>
    <dgm:cxn modelId="{AFE62559-E62B-4D75-BF13-2884D9F7F57A}" srcId="{A4F0ED91-7EBB-4682-88E6-FE3E31741CE4}" destId="{08DD84E4-D45A-4611-91E2-1EFE78DBA139}" srcOrd="2" destOrd="0" parTransId="{E3B51C01-3C7C-4C00-A804-9CBFA421C8ED}" sibTransId="{8A12A90C-1DC5-4C28-8843-A0746FAC1608}"/>
    <dgm:cxn modelId="{3EA2237E-CD41-4F60-9EEA-14625AE38639}" srcId="{08DD84E4-D45A-4611-91E2-1EFE78DBA139}" destId="{AABC701B-D550-472E-8B8A-04811F4B2E49}" srcOrd="1" destOrd="0" parTransId="{EFC1F84A-2826-4220-A5B8-1478C97145C6}" sibTransId="{A918F5AF-CA79-476E-8D4C-F7DE90291415}"/>
    <dgm:cxn modelId="{7F9EC088-EF2B-4B15-B974-39E04C0D9784}" type="presOf" srcId="{772CC1B7-72CB-443F-A4B3-98E7474100BC}" destId="{108AA4DC-0356-4D99-94B1-7690AB5EBACA}" srcOrd="1" destOrd="0" presId="urn:microsoft.com/office/officeart/2005/8/layout/orgChart1"/>
    <dgm:cxn modelId="{A32FD991-53CC-40FF-B24E-1273F0DBF48A}" type="presOf" srcId="{81B6C3F0-B8C2-44DE-A830-BE54915545CA}" destId="{739F456A-9774-4CB3-A194-0F6AA25482C3}" srcOrd="0" destOrd="0" presId="urn:microsoft.com/office/officeart/2005/8/layout/orgChart1"/>
    <dgm:cxn modelId="{BBEFA098-7469-498A-A297-13DBFB4BE094}" type="presOf" srcId="{AABC701B-D550-472E-8B8A-04811F4B2E49}" destId="{9B1DD581-3674-457D-A562-B41EFA15DD1F}" srcOrd="0" destOrd="0" presId="urn:microsoft.com/office/officeart/2005/8/layout/orgChart1"/>
    <dgm:cxn modelId="{61756A9A-DCF4-4E2F-B1BE-7C2A38AAB71C}" type="presOf" srcId="{E3B51C01-3C7C-4C00-A804-9CBFA421C8ED}" destId="{419CAA54-F7F2-41F4-AFB5-5CB51AAB2EA8}" srcOrd="0" destOrd="0" presId="urn:microsoft.com/office/officeart/2005/8/layout/orgChart1"/>
    <dgm:cxn modelId="{817A939A-15BC-4226-A20A-F84645A8AC43}" type="presOf" srcId="{57753449-8B51-42FD-AAA4-F2F17AD12A27}" destId="{7C817966-2C62-4632-A43E-C7A055AC0A5B}" srcOrd="0" destOrd="0" presId="urn:microsoft.com/office/officeart/2005/8/layout/orgChart1"/>
    <dgm:cxn modelId="{B74F429B-660C-4ADB-B6F8-67F1BD633D94}" srcId="{A4F0ED91-7EBB-4682-88E6-FE3E31741CE4}" destId="{772CC1B7-72CB-443F-A4B3-98E7474100BC}" srcOrd="1" destOrd="0" parTransId="{81B6C3F0-B8C2-44DE-A830-BE54915545CA}" sibTransId="{F07FAFE1-6258-4821-9114-EE49B0D48342}"/>
    <dgm:cxn modelId="{79A43FA1-DE34-45CE-9423-7CD6F5C50C97}" type="presOf" srcId="{9EC4C1A2-DC0F-4664-B9E7-7B3AD5521208}" destId="{699A8221-36D3-4F18-85A9-DE701371C06C}" srcOrd="1" destOrd="0" presId="urn:microsoft.com/office/officeart/2005/8/layout/orgChart1"/>
    <dgm:cxn modelId="{8C9D71A8-149B-4AB5-835A-FB67781895A3}" type="presOf" srcId="{A5221632-AF80-4CAF-B56F-D655905FAE95}" destId="{8DB686C8-D984-46E8-BF20-CE1AB3E2816F}" srcOrd="1" destOrd="0" presId="urn:microsoft.com/office/officeart/2005/8/layout/orgChart1"/>
    <dgm:cxn modelId="{6C66C1AF-7D9F-4609-833C-E097A3A50439}" type="presOf" srcId="{A4F0ED91-7EBB-4682-88E6-FE3E31741CE4}" destId="{DAC47617-E927-4DB9-9551-AC414E29D8B2}" srcOrd="0" destOrd="0" presId="urn:microsoft.com/office/officeart/2005/8/layout/orgChart1"/>
    <dgm:cxn modelId="{3ADE1FB2-69FB-4125-826C-E7A942F0C5BE}" type="presOf" srcId="{B77B8772-6495-421E-B44F-52F0C2EA73DA}" destId="{322E3F9D-622F-4725-ACA2-4FBD16F083F1}" srcOrd="0" destOrd="0" presId="urn:microsoft.com/office/officeart/2005/8/layout/orgChart1"/>
    <dgm:cxn modelId="{2CA8BBB9-36D2-4C18-9940-5816723B503D}" srcId="{772CC1B7-72CB-443F-A4B3-98E7474100BC}" destId="{5D903E5B-361F-44A6-BFC2-F138CE7D61D0}" srcOrd="0" destOrd="0" parTransId="{EEA5D8CE-142C-4727-8513-C4748906B4AF}" sibTransId="{2277D829-F53D-43B6-89D5-C06133108317}"/>
    <dgm:cxn modelId="{FA6575C9-D0DE-432B-9D35-89DC3DFBE187}" type="presOf" srcId="{2894822E-1B40-4E33-81CD-13319CF95417}" destId="{A4DE1369-430A-4CAF-ACD4-D8AEC09B2AD8}" srcOrd="0" destOrd="0" presId="urn:microsoft.com/office/officeart/2005/8/layout/orgChart1"/>
    <dgm:cxn modelId="{839ACDCB-A3D2-403F-9BE8-3E96992D8AB8}" type="presOf" srcId="{57753449-8B51-42FD-AAA4-F2F17AD12A27}" destId="{B56D4D07-8CA8-4455-AE61-E4E4786687A1}" srcOrd="1" destOrd="0" presId="urn:microsoft.com/office/officeart/2005/8/layout/orgChart1"/>
    <dgm:cxn modelId="{105F9BDB-B8EE-4E82-B4D6-577041A4195B}" type="presOf" srcId="{A9EEC93C-B803-446E-BA5F-026D3BE942AD}" destId="{DEB872A5-3E10-4EBE-AD74-6AAECB5E202E}" srcOrd="0" destOrd="0" presId="urn:microsoft.com/office/officeart/2005/8/layout/orgChart1"/>
    <dgm:cxn modelId="{504467DE-B6B4-4D76-9412-A08E1C57BB6E}" type="presOf" srcId="{EEA5D8CE-142C-4727-8513-C4748906B4AF}" destId="{5583BF46-95FB-4D5C-97DE-DC96862A9331}" srcOrd="0" destOrd="0" presId="urn:microsoft.com/office/officeart/2005/8/layout/orgChart1"/>
    <dgm:cxn modelId="{B2BC2AEE-2DD6-416E-A155-034A161915F9}" srcId="{57753449-8B51-42FD-AAA4-F2F17AD12A27}" destId="{9EC4C1A2-DC0F-4664-B9E7-7B3AD5521208}" srcOrd="2" destOrd="0" parTransId="{2894822E-1B40-4E33-81CD-13319CF95417}" sibTransId="{40DAAD31-A618-4C3A-A809-98C7B2A0D1B6}"/>
    <dgm:cxn modelId="{B7CADDEF-BE90-4BDB-81B2-95470D7994EA}" type="presOf" srcId="{772CC1B7-72CB-443F-A4B3-98E7474100BC}" destId="{E0B56782-E0F1-47E8-A8BB-FE58FB5F28A8}" srcOrd="0" destOrd="0" presId="urn:microsoft.com/office/officeart/2005/8/layout/orgChart1"/>
    <dgm:cxn modelId="{E585D0FE-7608-44B6-840E-EC83633D5A1C}" type="presOf" srcId="{34BD3E28-4595-4E29-99AD-1766FE8DC58B}" destId="{274FBEDB-4AA4-41C2-A3E9-1693AAFD482E}" srcOrd="0" destOrd="0" presId="urn:microsoft.com/office/officeart/2005/8/layout/orgChart1"/>
    <dgm:cxn modelId="{3E9526EB-13D4-4D1C-8815-E5E21E6F0EFE}" type="presParOf" srcId="{274FBEDB-4AA4-41C2-A3E9-1693AAFD482E}" destId="{F7FCF62B-497C-4AF4-835F-76012D84C9B7}" srcOrd="0" destOrd="0" presId="urn:microsoft.com/office/officeart/2005/8/layout/orgChart1"/>
    <dgm:cxn modelId="{7BB04E18-1616-49E4-9F40-DE1CD44C2998}" type="presParOf" srcId="{F7FCF62B-497C-4AF4-835F-76012D84C9B7}" destId="{66861D23-8213-42CC-9A7C-D52056E12001}" srcOrd="0" destOrd="0" presId="urn:microsoft.com/office/officeart/2005/8/layout/orgChart1"/>
    <dgm:cxn modelId="{A6F5337F-0297-4ADD-ACED-7383DEE540B4}" type="presParOf" srcId="{66861D23-8213-42CC-9A7C-D52056E12001}" destId="{DAC47617-E927-4DB9-9551-AC414E29D8B2}" srcOrd="0" destOrd="0" presId="urn:microsoft.com/office/officeart/2005/8/layout/orgChart1"/>
    <dgm:cxn modelId="{9BC1D3F8-1DBF-4C72-A7B4-4C11C20B7FD3}" type="presParOf" srcId="{66861D23-8213-42CC-9A7C-D52056E12001}" destId="{ED695EA6-D7B7-4DAF-8A1B-935CF3F058FA}" srcOrd="1" destOrd="0" presId="urn:microsoft.com/office/officeart/2005/8/layout/orgChart1"/>
    <dgm:cxn modelId="{F51D9F0A-D52B-4057-887D-9B0BFCBE1999}" type="presParOf" srcId="{F7FCF62B-497C-4AF4-835F-76012D84C9B7}" destId="{CA78A11A-0647-41AF-92AF-3E309DA802C1}" srcOrd="1" destOrd="0" presId="urn:microsoft.com/office/officeart/2005/8/layout/orgChart1"/>
    <dgm:cxn modelId="{56FB3D0D-8151-47BD-AC66-332CC846DFDF}" type="presParOf" srcId="{CA78A11A-0647-41AF-92AF-3E309DA802C1}" destId="{4AA801E6-C719-46E0-B8AC-EE7251A82898}" srcOrd="0" destOrd="0" presId="urn:microsoft.com/office/officeart/2005/8/layout/orgChart1"/>
    <dgm:cxn modelId="{0B636509-164C-46E4-9A2B-4F987DE3452D}" type="presParOf" srcId="{CA78A11A-0647-41AF-92AF-3E309DA802C1}" destId="{70BF26C4-0E32-45CE-98E9-9B3671AA8D2D}" srcOrd="1" destOrd="0" presId="urn:microsoft.com/office/officeart/2005/8/layout/orgChart1"/>
    <dgm:cxn modelId="{C4770B90-8564-466F-BE2C-3B9B5510C803}" type="presParOf" srcId="{70BF26C4-0E32-45CE-98E9-9B3671AA8D2D}" destId="{73867EB4-F74F-4141-89B4-EE5D0EC33096}" srcOrd="0" destOrd="0" presId="urn:microsoft.com/office/officeart/2005/8/layout/orgChart1"/>
    <dgm:cxn modelId="{DBFEBAC3-F419-421B-8176-A56A246046B2}" type="presParOf" srcId="{73867EB4-F74F-4141-89B4-EE5D0EC33096}" destId="{7C817966-2C62-4632-A43E-C7A055AC0A5B}" srcOrd="0" destOrd="0" presId="urn:microsoft.com/office/officeart/2005/8/layout/orgChart1"/>
    <dgm:cxn modelId="{D5853B8F-7E02-4859-8F2D-25E72C06A219}" type="presParOf" srcId="{73867EB4-F74F-4141-89B4-EE5D0EC33096}" destId="{B56D4D07-8CA8-4455-AE61-E4E4786687A1}" srcOrd="1" destOrd="0" presId="urn:microsoft.com/office/officeart/2005/8/layout/orgChart1"/>
    <dgm:cxn modelId="{163AE595-AE39-4B78-B808-474E7F1262B5}" type="presParOf" srcId="{70BF26C4-0E32-45CE-98E9-9B3671AA8D2D}" destId="{FA07F14A-8A50-4CB6-A62C-506669A81701}" srcOrd="1" destOrd="0" presId="urn:microsoft.com/office/officeart/2005/8/layout/orgChart1"/>
    <dgm:cxn modelId="{180B005A-D353-4A9A-AC79-091217429CDB}" type="presParOf" srcId="{FA07F14A-8A50-4CB6-A62C-506669A81701}" destId="{322E3F9D-622F-4725-ACA2-4FBD16F083F1}" srcOrd="0" destOrd="0" presId="urn:microsoft.com/office/officeart/2005/8/layout/orgChart1"/>
    <dgm:cxn modelId="{2051FAFE-F770-430A-A3A6-3603EB8060DE}" type="presParOf" srcId="{FA07F14A-8A50-4CB6-A62C-506669A81701}" destId="{FD7235C3-9A21-4875-BFBE-7DE4D5EACB03}" srcOrd="1" destOrd="0" presId="urn:microsoft.com/office/officeart/2005/8/layout/orgChart1"/>
    <dgm:cxn modelId="{14EF9316-6656-4BD4-8F7B-BD2FE1BCB052}" type="presParOf" srcId="{FD7235C3-9A21-4875-BFBE-7DE4D5EACB03}" destId="{EA5735DA-BAF0-4523-A0AB-68625AF2D2CE}" srcOrd="0" destOrd="0" presId="urn:microsoft.com/office/officeart/2005/8/layout/orgChart1"/>
    <dgm:cxn modelId="{A2A7E2FF-5ED0-419C-A3F1-C03FC3FDA0A0}" type="presParOf" srcId="{EA5735DA-BAF0-4523-A0AB-68625AF2D2CE}" destId="{BD1FEDDF-2C09-4721-897E-E41EE747439D}" srcOrd="0" destOrd="0" presId="urn:microsoft.com/office/officeart/2005/8/layout/orgChart1"/>
    <dgm:cxn modelId="{18647BAA-293B-4821-B150-C7F33530987A}" type="presParOf" srcId="{EA5735DA-BAF0-4523-A0AB-68625AF2D2CE}" destId="{CA798EDE-A11E-4599-B1B3-DD1BC30D24EF}" srcOrd="1" destOrd="0" presId="urn:microsoft.com/office/officeart/2005/8/layout/orgChart1"/>
    <dgm:cxn modelId="{CA577D10-A28D-4653-808D-50989429CC59}" type="presParOf" srcId="{FD7235C3-9A21-4875-BFBE-7DE4D5EACB03}" destId="{95F3D82B-1077-4556-B0D7-D3FFD1B76D6F}" srcOrd="1" destOrd="0" presId="urn:microsoft.com/office/officeart/2005/8/layout/orgChart1"/>
    <dgm:cxn modelId="{50F6C201-9FCC-4525-BCD0-A8C06B310F75}" type="presParOf" srcId="{FD7235C3-9A21-4875-BFBE-7DE4D5EACB03}" destId="{8D702B4A-83F6-41A3-A388-DE94ADBE110F}" srcOrd="2" destOrd="0" presId="urn:microsoft.com/office/officeart/2005/8/layout/orgChart1"/>
    <dgm:cxn modelId="{A22BEAD8-772E-446B-AFD0-036F7C5DAA41}" type="presParOf" srcId="{FA07F14A-8A50-4CB6-A62C-506669A81701}" destId="{DEB872A5-3E10-4EBE-AD74-6AAECB5E202E}" srcOrd="2" destOrd="0" presId="urn:microsoft.com/office/officeart/2005/8/layout/orgChart1"/>
    <dgm:cxn modelId="{85783021-F923-4A9A-A61B-F79F3D120803}" type="presParOf" srcId="{FA07F14A-8A50-4CB6-A62C-506669A81701}" destId="{489D0049-EF4E-4154-AD8A-85FFE32CB1DC}" srcOrd="3" destOrd="0" presId="urn:microsoft.com/office/officeart/2005/8/layout/orgChart1"/>
    <dgm:cxn modelId="{16AD3D1A-D84B-4FDD-AE09-5401B42D5831}" type="presParOf" srcId="{489D0049-EF4E-4154-AD8A-85FFE32CB1DC}" destId="{F0AB77C3-4792-42E9-905F-B7AF53C3A5C3}" srcOrd="0" destOrd="0" presId="urn:microsoft.com/office/officeart/2005/8/layout/orgChart1"/>
    <dgm:cxn modelId="{5EC595D4-A430-4BA2-99D4-008E8E95F520}" type="presParOf" srcId="{F0AB77C3-4792-42E9-905F-B7AF53C3A5C3}" destId="{85432FD1-6047-45E3-9BC4-40C6FDB79ABB}" srcOrd="0" destOrd="0" presId="urn:microsoft.com/office/officeart/2005/8/layout/orgChart1"/>
    <dgm:cxn modelId="{D132EC7C-DA3B-4F3E-97DC-13223B3360C8}" type="presParOf" srcId="{F0AB77C3-4792-42E9-905F-B7AF53C3A5C3}" destId="{8DB686C8-D984-46E8-BF20-CE1AB3E2816F}" srcOrd="1" destOrd="0" presId="urn:microsoft.com/office/officeart/2005/8/layout/orgChart1"/>
    <dgm:cxn modelId="{5AD7186C-11A8-4E75-A4A9-5896255E0ACC}" type="presParOf" srcId="{489D0049-EF4E-4154-AD8A-85FFE32CB1DC}" destId="{F26FEDA8-AAC9-48D6-8763-A493DF364547}" srcOrd="1" destOrd="0" presId="urn:microsoft.com/office/officeart/2005/8/layout/orgChart1"/>
    <dgm:cxn modelId="{DBEA0FAD-BE85-4790-8D79-0E776C498CF9}" type="presParOf" srcId="{489D0049-EF4E-4154-AD8A-85FFE32CB1DC}" destId="{90771869-D42D-4D0B-B38A-F94406EDBAA0}" srcOrd="2" destOrd="0" presId="urn:microsoft.com/office/officeart/2005/8/layout/orgChart1"/>
    <dgm:cxn modelId="{B0ED00A5-94AD-4F65-87CF-E648787E8312}" type="presParOf" srcId="{FA07F14A-8A50-4CB6-A62C-506669A81701}" destId="{A4DE1369-430A-4CAF-ACD4-D8AEC09B2AD8}" srcOrd="4" destOrd="0" presId="urn:microsoft.com/office/officeart/2005/8/layout/orgChart1"/>
    <dgm:cxn modelId="{6E0899F3-5BC9-4430-9025-F59A4955E1F4}" type="presParOf" srcId="{FA07F14A-8A50-4CB6-A62C-506669A81701}" destId="{9F9A9CC6-4BEF-4AAE-A4FB-95B8343AF511}" srcOrd="5" destOrd="0" presId="urn:microsoft.com/office/officeart/2005/8/layout/orgChart1"/>
    <dgm:cxn modelId="{048687A0-0FF7-4888-A47C-6586395A3915}" type="presParOf" srcId="{9F9A9CC6-4BEF-4AAE-A4FB-95B8343AF511}" destId="{522CB082-798C-4803-8F1C-0E7A4D88D016}" srcOrd="0" destOrd="0" presId="urn:microsoft.com/office/officeart/2005/8/layout/orgChart1"/>
    <dgm:cxn modelId="{D26C26F1-3575-44C2-A9AB-8583042B5B96}" type="presParOf" srcId="{522CB082-798C-4803-8F1C-0E7A4D88D016}" destId="{AA75109A-4545-4E90-AAD9-094515DAAE2A}" srcOrd="0" destOrd="0" presId="urn:microsoft.com/office/officeart/2005/8/layout/orgChart1"/>
    <dgm:cxn modelId="{710762E8-0FE7-4056-8D7E-B9AE74A9C4F0}" type="presParOf" srcId="{522CB082-798C-4803-8F1C-0E7A4D88D016}" destId="{699A8221-36D3-4F18-85A9-DE701371C06C}" srcOrd="1" destOrd="0" presId="urn:microsoft.com/office/officeart/2005/8/layout/orgChart1"/>
    <dgm:cxn modelId="{EFEF4BE3-B14C-4F3E-A1E8-4B95729BADFD}" type="presParOf" srcId="{9F9A9CC6-4BEF-4AAE-A4FB-95B8343AF511}" destId="{FF23E6EF-3013-4441-AAE8-7626F0334032}" srcOrd="1" destOrd="0" presId="urn:microsoft.com/office/officeart/2005/8/layout/orgChart1"/>
    <dgm:cxn modelId="{15F1B526-B04E-4784-92B6-C6E68EA874D0}" type="presParOf" srcId="{9F9A9CC6-4BEF-4AAE-A4FB-95B8343AF511}" destId="{34771BFA-3720-47D1-B3D8-CE7D58CDDCC5}" srcOrd="2" destOrd="0" presId="urn:microsoft.com/office/officeart/2005/8/layout/orgChart1"/>
    <dgm:cxn modelId="{E486005B-9753-4C42-B81A-F4462CC551BA}" type="presParOf" srcId="{70BF26C4-0E32-45CE-98E9-9B3671AA8D2D}" destId="{8AC2BFD5-522A-4B50-8044-AFF1728C2CCB}" srcOrd="2" destOrd="0" presId="urn:microsoft.com/office/officeart/2005/8/layout/orgChart1"/>
    <dgm:cxn modelId="{AAEC35F1-5782-48CB-BB90-D4384FFD68B6}" type="presParOf" srcId="{CA78A11A-0647-41AF-92AF-3E309DA802C1}" destId="{739F456A-9774-4CB3-A194-0F6AA25482C3}" srcOrd="2" destOrd="0" presId="urn:microsoft.com/office/officeart/2005/8/layout/orgChart1"/>
    <dgm:cxn modelId="{704E2E71-D676-4B17-ADE3-20F1319F004F}" type="presParOf" srcId="{CA78A11A-0647-41AF-92AF-3E309DA802C1}" destId="{75AC92F1-5CEA-444F-8E1A-737ED7E7F994}" srcOrd="3" destOrd="0" presId="urn:microsoft.com/office/officeart/2005/8/layout/orgChart1"/>
    <dgm:cxn modelId="{7A2421AA-77B2-4EF6-AE05-5E1688FC5A0C}" type="presParOf" srcId="{75AC92F1-5CEA-444F-8E1A-737ED7E7F994}" destId="{56FA4E7A-D7DF-4D29-9647-26F5EB4B9009}" srcOrd="0" destOrd="0" presId="urn:microsoft.com/office/officeart/2005/8/layout/orgChart1"/>
    <dgm:cxn modelId="{837D7814-C160-4049-B622-CEF49659AA94}" type="presParOf" srcId="{56FA4E7A-D7DF-4D29-9647-26F5EB4B9009}" destId="{E0B56782-E0F1-47E8-A8BB-FE58FB5F28A8}" srcOrd="0" destOrd="0" presId="urn:microsoft.com/office/officeart/2005/8/layout/orgChart1"/>
    <dgm:cxn modelId="{C5F0FC07-FDE9-4874-A784-F53499FE25F2}" type="presParOf" srcId="{56FA4E7A-D7DF-4D29-9647-26F5EB4B9009}" destId="{108AA4DC-0356-4D99-94B1-7690AB5EBACA}" srcOrd="1" destOrd="0" presId="urn:microsoft.com/office/officeart/2005/8/layout/orgChart1"/>
    <dgm:cxn modelId="{C27473E2-1385-44E8-90AB-78EF4FE67737}" type="presParOf" srcId="{75AC92F1-5CEA-444F-8E1A-737ED7E7F994}" destId="{407888B0-2C3F-47D9-8946-3E52D97FF7F0}" srcOrd="1" destOrd="0" presId="urn:microsoft.com/office/officeart/2005/8/layout/orgChart1"/>
    <dgm:cxn modelId="{D0BC3112-253C-42F7-B97E-3160D48A47DF}" type="presParOf" srcId="{407888B0-2C3F-47D9-8946-3E52D97FF7F0}" destId="{5583BF46-95FB-4D5C-97DE-DC96862A9331}" srcOrd="0" destOrd="0" presId="urn:microsoft.com/office/officeart/2005/8/layout/orgChart1"/>
    <dgm:cxn modelId="{A0FFDB3C-143D-410C-8E90-7479532126E5}" type="presParOf" srcId="{407888B0-2C3F-47D9-8946-3E52D97FF7F0}" destId="{B1BC58F4-0E85-41F4-BAAB-45C75A50CD0A}" srcOrd="1" destOrd="0" presId="urn:microsoft.com/office/officeart/2005/8/layout/orgChart1"/>
    <dgm:cxn modelId="{523E3269-B7E9-44DD-91D8-22348A879760}" type="presParOf" srcId="{B1BC58F4-0E85-41F4-BAAB-45C75A50CD0A}" destId="{8C09F982-8E65-4EFA-85B4-F2CFF88F8367}" srcOrd="0" destOrd="0" presId="urn:microsoft.com/office/officeart/2005/8/layout/orgChart1"/>
    <dgm:cxn modelId="{C5B50A0E-D381-452B-8EB5-2A7A56297A6A}" type="presParOf" srcId="{8C09F982-8E65-4EFA-85B4-F2CFF88F8367}" destId="{2A75FB3F-3DA6-43D0-99EA-D64336147A9B}" srcOrd="0" destOrd="0" presId="urn:microsoft.com/office/officeart/2005/8/layout/orgChart1"/>
    <dgm:cxn modelId="{E5965738-B5F1-402B-83DD-E4EE767B4A4A}" type="presParOf" srcId="{8C09F982-8E65-4EFA-85B4-F2CFF88F8367}" destId="{F40A5077-B3AA-443F-BD38-82BC91905864}" srcOrd="1" destOrd="0" presId="urn:microsoft.com/office/officeart/2005/8/layout/orgChart1"/>
    <dgm:cxn modelId="{85A303E2-22B6-459E-A4AB-082194D5E43D}" type="presParOf" srcId="{B1BC58F4-0E85-41F4-BAAB-45C75A50CD0A}" destId="{D0A4DAD3-FCE9-4C30-86C7-CB8040C55091}" srcOrd="1" destOrd="0" presId="urn:microsoft.com/office/officeart/2005/8/layout/orgChart1"/>
    <dgm:cxn modelId="{95277D67-0B3F-4F43-B08C-C35E220BC33C}" type="presParOf" srcId="{B1BC58F4-0E85-41F4-BAAB-45C75A50CD0A}" destId="{E3A1B8E9-70F2-4455-80E6-AFADB252B8FC}" srcOrd="2" destOrd="0" presId="urn:microsoft.com/office/officeart/2005/8/layout/orgChart1"/>
    <dgm:cxn modelId="{D375FE71-238E-47DF-B40B-CE1272556C50}" type="presParOf" srcId="{75AC92F1-5CEA-444F-8E1A-737ED7E7F994}" destId="{0DE4BB49-D97F-4A77-9AA7-3FB98F09AA23}" srcOrd="2" destOrd="0" presId="urn:microsoft.com/office/officeart/2005/8/layout/orgChart1"/>
    <dgm:cxn modelId="{3CF42ADB-ED1D-42E4-A063-4E9B4ECB4F95}" type="presParOf" srcId="{CA78A11A-0647-41AF-92AF-3E309DA802C1}" destId="{419CAA54-F7F2-41F4-AFB5-5CB51AAB2EA8}" srcOrd="4" destOrd="0" presId="urn:microsoft.com/office/officeart/2005/8/layout/orgChart1"/>
    <dgm:cxn modelId="{BB00647C-D9BC-4C1D-ADA0-7CAB5CFDA976}" type="presParOf" srcId="{CA78A11A-0647-41AF-92AF-3E309DA802C1}" destId="{F0B953CB-A70D-4DE9-9086-147A17AE5B03}" srcOrd="5" destOrd="0" presId="urn:microsoft.com/office/officeart/2005/8/layout/orgChart1"/>
    <dgm:cxn modelId="{786D61B7-33C0-4F01-8318-112849AEF00F}" type="presParOf" srcId="{F0B953CB-A70D-4DE9-9086-147A17AE5B03}" destId="{A42E21E3-8F44-430F-A76A-857436E3C59E}" srcOrd="0" destOrd="0" presId="urn:microsoft.com/office/officeart/2005/8/layout/orgChart1"/>
    <dgm:cxn modelId="{6427DBF9-E50E-459D-8ACE-44D44DCF74EE}" type="presParOf" srcId="{A42E21E3-8F44-430F-A76A-857436E3C59E}" destId="{4947A4BB-6BF2-4C1A-B07E-8546D598238E}" srcOrd="0" destOrd="0" presId="urn:microsoft.com/office/officeart/2005/8/layout/orgChart1"/>
    <dgm:cxn modelId="{62AA5E3E-12FF-4382-8C7C-F4FE0C90AEA2}" type="presParOf" srcId="{A42E21E3-8F44-430F-A76A-857436E3C59E}" destId="{81DFDF42-0C1E-4D11-B5DE-91E71A7B5346}" srcOrd="1" destOrd="0" presId="urn:microsoft.com/office/officeart/2005/8/layout/orgChart1"/>
    <dgm:cxn modelId="{9533D155-6832-46F2-BEF4-68A3968DB3C1}" type="presParOf" srcId="{F0B953CB-A70D-4DE9-9086-147A17AE5B03}" destId="{1C392ECF-5CD1-4216-92AF-7FAB3465EA9E}" srcOrd="1" destOrd="0" presId="urn:microsoft.com/office/officeart/2005/8/layout/orgChart1"/>
    <dgm:cxn modelId="{4B9794B3-4EE6-40E0-B091-DF491EA36C9B}" type="presParOf" srcId="{1C392ECF-5CD1-4216-92AF-7FAB3465EA9E}" destId="{D2695965-E59C-4252-88D4-3C63BE6D216B}" srcOrd="0" destOrd="0" presId="urn:microsoft.com/office/officeart/2005/8/layout/orgChart1"/>
    <dgm:cxn modelId="{A7192C2E-C85C-44CC-9457-E4146C499B34}" type="presParOf" srcId="{1C392ECF-5CD1-4216-92AF-7FAB3465EA9E}" destId="{DA721997-B9F4-4AB3-824D-E3E54C03864A}" srcOrd="1" destOrd="0" presId="urn:microsoft.com/office/officeart/2005/8/layout/orgChart1"/>
    <dgm:cxn modelId="{26B59ABB-DACB-470E-B90A-611D2AEB209B}" type="presParOf" srcId="{DA721997-B9F4-4AB3-824D-E3E54C03864A}" destId="{0A1E96C7-35E0-4386-B02F-72FD5B50A5F1}" srcOrd="0" destOrd="0" presId="urn:microsoft.com/office/officeart/2005/8/layout/orgChart1"/>
    <dgm:cxn modelId="{59BD4797-6743-49A2-9F6C-D5EE02F4DEFB}" type="presParOf" srcId="{0A1E96C7-35E0-4386-B02F-72FD5B50A5F1}" destId="{1E82C98F-A24F-44A3-B271-B1EE1144C512}" srcOrd="0" destOrd="0" presId="urn:microsoft.com/office/officeart/2005/8/layout/orgChart1"/>
    <dgm:cxn modelId="{065A7B5F-845B-4958-8094-8145A34CC683}" type="presParOf" srcId="{0A1E96C7-35E0-4386-B02F-72FD5B50A5F1}" destId="{9BE17753-4D93-44F2-9110-21C250B25E8F}" srcOrd="1" destOrd="0" presId="urn:microsoft.com/office/officeart/2005/8/layout/orgChart1"/>
    <dgm:cxn modelId="{2C2FA536-59DC-4FDA-8B10-EE435ADAA4E4}" type="presParOf" srcId="{DA721997-B9F4-4AB3-824D-E3E54C03864A}" destId="{8DF8E9B8-260C-4019-B929-A7981A308788}" srcOrd="1" destOrd="0" presId="urn:microsoft.com/office/officeart/2005/8/layout/orgChart1"/>
    <dgm:cxn modelId="{F20E4BE0-B147-490E-912D-BF1C0468F7F2}" type="presParOf" srcId="{DA721997-B9F4-4AB3-824D-E3E54C03864A}" destId="{B9FCC4B2-52A6-4C11-B9CB-B6A1CABEE825}" srcOrd="2" destOrd="0" presId="urn:microsoft.com/office/officeart/2005/8/layout/orgChart1"/>
    <dgm:cxn modelId="{9D8C8E32-FF48-4D54-932E-C2BC1FC76675}" type="presParOf" srcId="{1C392ECF-5CD1-4216-92AF-7FAB3465EA9E}" destId="{813A70D7-DCDF-46C3-B147-ED08D8E35978}" srcOrd="2" destOrd="0" presId="urn:microsoft.com/office/officeart/2005/8/layout/orgChart1"/>
    <dgm:cxn modelId="{0E096BF2-5C60-4A87-B6D7-14BFE9CE1304}" type="presParOf" srcId="{1C392ECF-5CD1-4216-92AF-7FAB3465EA9E}" destId="{ABACE434-1413-41F5-BBBB-BE0641168AF3}" srcOrd="3" destOrd="0" presId="urn:microsoft.com/office/officeart/2005/8/layout/orgChart1"/>
    <dgm:cxn modelId="{6C59CF0C-7453-4C6C-ADC9-F132C040DF2C}" type="presParOf" srcId="{ABACE434-1413-41F5-BBBB-BE0641168AF3}" destId="{D473C17C-E1EB-4667-AC88-FE35684A361A}" srcOrd="0" destOrd="0" presId="urn:microsoft.com/office/officeart/2005/8/layout/orgChart1"/>
    <dgm:cxn modelId="{85F580DB-8504-4172-845D-CA0D79A07ADD}" type="presParOf" srcId="{D473C17C-E1EB-4667-AC88-FE35684A361A}" destId="{9B1DD581-3674-457D-A562-B41EFA15DD1F}" srcOrd="0" destOrd="0" presId="urn:microsoft.com/office/officeart/2005/8/layout/orgChart1"/>
    <dgm:cxn modelId="{28515BF4-400F-4955-A675-F1FA31EB0F8D}" type="presParOf" srcId="{D473C17C-E1EB-4667-AC88-FE35684A361A}" destId="{1C521E4D-AFCF-4523-9A9E-33B5E4C83BAC}" srcOrd="1" destOrd="0" presId="urn:microsoft.com/office/officeart/2005/8/layout/orgChart1"/>
    <dgm:cxn modelId="{DDAA1CDD-A823-4CEF-A2A2-9821834469F4}" type="presParOf" srcId="{ABACE434-1413-41F5-BBBB-BE0641168AF3}" destId="{68C3E789-61B5-4D57-A7BF-298261D63905}" srcOrd="1" destOrd="0" presId="urn:microsoft.com/office/officeart/2005/8/layout/orgChart1"/>
    <dgm:cxn modelId="{FB9FCF61-3D9B-4184-91E6-9F58042ABAA5}" type="presParOf" srcId="{ABACE434-1413-41F5-BBBB-BE0641168AF3}" destId="{4E0CBFDE-A19D-4E5D-82DF-D358646CD459}" srcOrd="2" destOrd="0" presId="urn:microsoft.com/office/officeart/2005/8/layout/orgChart1"/>
    <dgm:cxn modelId="{244BDCA7-6301-421B-AEDB-E46D29134A78}" type="presParOf" srcId="{F0B953CB-A70D-4DE9-9086-147A17AE5B03}" destId="{E3C85728-4078-4E35-8BA2-00425002EFEF}" srcOrd="2" destOrd="0" presId="urn:microsoft.com/office/officeart/2005/8/layout/orgChart1"/>
    <dgm:cxn modelId="{64899D3D-26FF-4E18-B9C2-5BB5B80C445B}" type="presParOf" srcId="{F7FCF62B-497C-4AF4-835F-76012D84C9B7}" destId="{3A0F5844-18C7-493E-97D0-70B00D1CB96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9F01BE-8703-4BDF-A86F-1C7CACD4C8CA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C3DD8B-8E7B-4FBD-B7FB-1F0C1C8B0C59}">
      <dgm:prSet phldrT="[Text]" phldr="0" custT="1"/>
      <dgm:spPr/>
      <dgm:t>
        <a:bodyPr/>
        <a:lstStyle/>
        <a:p>
          <a:r>
            <a:rPr lang="ru-RU" sz="1600" noProof="0">
              <a:latin typeface="Arial"/>
              <a:cs typeface="Arial"/>
            </a:rPr>
            <a:t>Введение</a:t>
          </a:r>
        </a:p>
      </dgm:t>
    </dgm:pt>
    <dgm:pt modelId="{5F28AF68-D5FF-4A17-87BA-DD31FE58B38B}" type="parTrans" cxnId="{647EE921-EC00-4CC7-B54B-188BDB93A6BB}">
      <dgm:prSet/>
      <dgm:spPr/>
      <dgm:t>
        <a:bodyPr/>
        <a:lstStyle/>
        <a:p>
          <a:endParaRPr lang="en-US"/>
        </a:p>
      </dgm:t>
    </dgm:pt>
    <dgm:pt modelId="{16E57B55-BE73-4909-BA79-0C5A8B16A580}" type="sibTrans" cxnId="{647EE921-EC00-4CC7-B54B-188BDB93A6BB}">
      <dgm:prSet/>
      <dgm:spPr/>
      <dgm:t>
        <a:bodyPr/>
        <a:lstStyle/>
        <a:p>
          <a:endParaRPr lang="en-US"/>
        </a:p>
      </dgm:t>
    </dgm:pt>
    <dgm:pt modelId="{A0819925-C44C-4F93-96DB-01D60EFAEFAA}">
      <dgm:prSet phldrT="[Text]" custT="1"/>
      <dgm:spPr/>
      <dgm:t>
        <a:bodyPr/>
        <a:lstStyle/>
        <a:p>
          <a:pPr rtl="0"/>
          <a:r>
            <a:rPr lang="ru" sz="1600">
              <a:latin typeface="Arial" panose="020B0604020202020204" pitchFamily="34" charset="0"/>
              <a:cs typeface="Arial" panose="020B0604020202020204" pitchFamily="34" charset="0"/>
            </a:rPr>
            <a:t>Проектирование печатной платы</a:t>
          </a:r>
        </a:p>
      </dgm:t>
    </dgm:pt>
    <dgm:pt modelId="{8135DC1E-BE08-4693-A11A-890BCE76999F}" type="parTrans" cxnId="{67C25B1C-8E9D-485D-9C12-6B3D93802F16}">
      <dgm:prSet/>
      <dgm:spPr/>
      <dgm:t>
        <a:bodyPr/>
        <a:lstStyle/>
        <a:p>
          <a:endParaRPr lang="en-US"/>
        </a:p>
      </dgm:t>
    </dgm:pt>
    <dgm:pt modelId="{197F4E33-DF6A-4EA1-9982-D657AC260E96}" type="sibTrans" cxnId="{67C25B1C-8E9D-485D-9C12-6B3D93802F16}">
      <dgm:prSet/>
      <dgm:spPr/>
      <dgm:t>
        <a:bodyPr/>
        <a:lstStyle/>
        <a:p>
          <a:endParaRPr lang="en-US"/>
        </a:p>
      </dgm:t>
    </dgm:pt>
    <dgm:pt modelId="{28832A97-D010-43E9-B596-6F6F1D2ED4D9}">
      <dgm:prSet phldrT="[Text]" custT="1"/>
      <dgm:spPr/>
      <dgm:t>
        <a:bodyPr/>
        <a:lstStyle/>
        <a:p>
          <a:pPr rtl="0"/>
          <a:r>
            <a:rPr lang="ru" sz="1600">
              <a:latin typeface="Arial" panose="020B0604020202020204" pitchFamily="34" charset="0"/>
              <a:cs typeface="Arial" panose="020B0604020202020204" pitchFamily="34" charset="0"/>
            </a:rPr>
            <a:t>Разработка программного обеспечения</a:t>
          </a:r>
        </a:p>
      </dgm:t>
    </dgm:pt>
    <dgm:pt modelId="{F697B86D-D4CE-4863-B58B-DDC4ABE30556}" type="parTrans" cxnId="{4E4A6BB4-608C-4CE6-8478-E5A1764FC921}">
      <dgm:prSet/>
      <dgm:spPr/>
      <dgm:t>
        <a:bodyPr/>
        <a:lstStyle/>
        <a:p>
          <a:endParaRPr lang="en-US"/>
        </a:p>
      </dgm:t>
    </dgm:pt>
    <dgm:pt modelId="{7E864298-862D-4339-8274-02DA1A809622}" type="sibTrans" cxnId="{4E4A6BB4-608C-4CE6-8478-E5A1764FC921}">
      <dgm:prSet/>
      <dgm:spPr/>
      <dgm:t>
        <a:bodyPr/>
        <a:lstStyle/>
        <a:p>
          <a:endParaRPr lang="en-US"/>
        </a:p>
      </dgm:t>
    </dgm:pt>
    <dgm:pt modelId="{2DBCC56A-FC67-455B-9C40-DD030D02CE71}" type="pres">
      <dgm:prSet presAssocID="{2F9F01BE-8703-4BDF-A86F-1C7CACD4C8CA}" presName="Name0" presStyleCnt="0">
        <dgm:presLayoutVars>
          <dgm:dir/>
          <dgm:resizeHandles val="exact"/>
        </dgm:presLayoutVars>
      </dgm:prSet>
      <dgm:spPr/>
    </dgm:pt>
    <dgm:pt modelId="{C29941CA-A7B7-4FF7-ABA6-599E5F605F36}" type="pres">
      <dgm:prSet presAssocID="{74C3DD8B-8E7B-4FBD-B7FB-1F0C1C8B0C59}" presName="composite" presStyleCnt="0"/>
      <dgm:spPr/>
    </dgm:pt>
    <dgm:pt modelId="{AF00496C-8EAE-4093-AB4A-07168359FA15}" type="pres">
      <dgm:prSet presAssocID="{74C3DD8B-8E7B-4FBD-B7FB-1F0C1C8B0C59}" presName="bgChev" presStyleLbl="node1" presStyleIdx="0" presStyleCnt="3"/>
      <dgm:spPr/>
    </dgm:pt>
    <dgm:pt modelId="{45111DD1-181E-40DE-8ECE-4E845E207338}" type="pres">
      <dgm:prSet presAssocID="{74C3DD8B-8E7B-4FBD-B7FB-1F0C1C8B0C59}" presName="txNode" presStyleLbl="fgAcc1" presStyleIdx="0" presStyleCnt="3">
        <dgm:presLayoutVars>
          <dgm:bulletEnabled val="1"/>
        </dgm:presLayoutVars>
      </dgm:prSet>
      <dgm:spPr/>
    </dgm:pt>
    <dgm:pt modelId="{006E8289-A61C-4D26-B6BF-6E87190D6C86}" type="pres">
      <dgm:prSet presAssocID="{16E57B55-BE73-4909-BA79-0C5A8B16A580}" presName="compositeSpace" presStyleCnt="0"/>
      <dgm:spPr/>
    </dgm:pt>
    <dgm:pt modelId="{5B6E4754-75D3-41F3-A9FC-BC807F3E1AA5}" type="pres">
      <dgm:prSet presAssocID="{A0819925-C44C-4F93-96DB-01D60EFAEFAA}" presName="composite" presStyleCnt="0"/>
      <dgm:spPr/>
    </dgm:pt>
    <dgm:pt modelId="{91830EBD-EC3F-4BED-946D-CCC514BCA1CE}" type="pres">
      <dgm:prSet presAssocID="{A0819925-C44C-4F93-96DB-01D60EFAEFAA}" presName="bgChev" presStyleLbl="node1" presStyleIdx="1" presStyleCnt="3"/>
      <dgm:spPr/>
    </dgm:pt>
    <dgm:pt modelId="{15A3E12B-BE49-40C5-AB48-CE9317DA06DC}" type="pres">
      <dgm:prSet presAssocID="{A0819925-C44C-4F93-96DB-01D60EFAEFAA}" presName="txNode" presStyleLbl="fgAcc1" presStyleIdx="1" presStyleCnt="3">
        <dgm:presLayoutVars>
          <dgm:bulletEnabled val="1"/>
        </dgm:presLayoutVars>
      </dgm:prSet>
      <dgm:spPr/>
    </dgm:pt>
    <dgm:pt modelId="{B80803D3-5552-4AD6-95BD-A86577D562E3}" type="pres">
      <dgm:prSet presAssocID="{197F4E33-DF6A-4EA1-9982-D657AC260E96}" presName="compositeSpace" presStyleCnt="0"/>
      <dgm:spPr/>
    </dgm:pt>
    <dgm:pt modelId="{FBBE72C4-05CD-4AA6-BF30-E63B51B98D56}" type="pres">
      <dgm:prSet presAssocID="{28832A97-D010-43E9-B596-6F6F1D2ED4D9}" presName="composite" presStyleCnt="0"/>
      <dgm:spPr/>
    </dgm:pt>
    <dgm:pt modelId="{0392FC9D-9331-4E5F-BFA1-8DBA84F37160}" type="pres">
      <dgm:prSet presAssocID="{28832A97-D010-43E9-B596-6F6F1D2ED4D9}" presName="bgChev" presStyleLbl="node1" presStyleIdx="2" presStyleCnt="3"/>
      <dgm:spPr/>
    </dgm:pt>
    <dgm:pt modelId="{206AF3E6-04DD-4E13-8D26-7FF4645CAD98}" type="pres">
      <dgm:prSet presAssocID="{28832A97-D010-43E9-B596-6F6F1D2ED4D9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67C25B1C-8E9D-485D-9C12-6B3D93802F16}" srcId="{2F9F01BE-8703-4BDF-A86F-1C7CACD4C8CA}" destId="{A0819925-C44C-4F93-96DB-01D60EFAEFAA}" srcOrd="1" destOrd="0" parTransId="{8135DC1E-BE08-4693-A11A-890BCE76999F}" sibTransId="{197F4E33-DF6A-4EA1-9982-D657AC260E96}"/>
    <dgm:cxn modelId="{647EE921-EC00-4CC7-B54B-188BDB93A6BB}" srcId="{2F9F01BE-8703-4BDF-A86F-1C7CACD4C8CA}" destId="{74C3DD8B-8E7B-4FBD-B7FB-1F0C1C8B0C59}" srcOrd="0" destOrd="0" parTransId="{5F28AF68-D5FF-4A17-87BA-DD31FE58B38B}" sibTransId="{16E57B55-BE73-4909-BA79-0C5A8B16A580}"/>
    <dgm:cxn modelId="{4AA13B62-E7BA-49FF-88F7-74936EE294D0}" type="presOf" srcId="{28832A97-D010-43E9-B596-6F6F1D2ED4D9}" destId="{206AF3E6-04DD-4E13-8D26-7FF4645CAD98}" srcOrd="0" destOrd="0" presId="urn:microsoft.com/office/officeart/2005/8/layout/chevronAccent+Icon"/>
    <dgm:cxn modelId="{4E4A6BB4-608C-4CE6-8478-E5A1764FC921}" srcId="{2F9F01BE-8703-4BDF-A86F-1C7CACD4C8CA}" destId="{28832A97-D010-43E9-B596-6F6F1D2ED4D9}" srcOrd="2" destOrd="0" parTransId="{F697B86D-D4CE-4863-B58B-DDC4ABE30556}" sibTransId="{7E864298-862D-4339-8274-02DA1A809622}"/>
    <dgm:cxn modelId="{F30790C9-C971-48D1-9396-6D7C585927BE}" type="presOf" srcId="{A0819925-C44C-4F93-96DB-01D60EFAEFAA}" destId="{15A3E12B-BE49-40C5-AB48-CE9317DA06DC}" srcOrd="0" destOrd="0" presId="urn:microsoft.com/office/officeart/2005/8/layout/chevronAccent+Icon"/>
    <dgm:cxn modelId="{6C117EE2-0D90-43E9-9821-4BCDE3D3EA64}" type="presOf" srcId="{74C3DD8B-8E7B-4FBD-B7FB-1F0C1C8B0C59}" destId="{45111DD1-181E-40DE-8ECE-4E845E207338}" srcOrd="0" destOrd="0" presId="urn:microsoft.com/office/officeart/2005/8/layout/chevronAccent+Icon"/>
    <dgm:cxn modelId="{2FFE67FF-4CA5-4B09-A840-C6F87DC9BD53}" type="presOf" srcId="{2F9F01BE-8703-4BDF-A86F-1C7CACD4C8CA}" destId="{2DBCC56A-FC67-455B-9C40-DD030D02CE71}" srcOrd="0" destOrd="0" presId="urn:microsoft.com/office/officeart/2005/8/layout/chevronAccent+Icon"/>
    <dgm:cxn modelId="{6F011215-EEE3-46FA-A821-55C33920C8C4}" type="presParOf" srcId="{2DBCC56A-FC67-455B-9C40-DD030D02CE71}" destId="{C29941CA-A7B7-4FF7-ABA6-599E5F605F36}" srcOrd="0" destOrd="0" presId="urn:microsoft.com/office/officeart/2005/8/layout/chevronAccent+Icon"/>
    <dgm:cxn modelId="{F5D964D5-D84B-4380-A92C-339227277FD6}" type="presParOf" srcId="{C29941CA-A7B7-4FF7-ABA6-599E5F605F36}" destId="{AF00496C-8EAE-4093-AB4A-07168359FA15}" srcOrd="0" destOrd="0" presId="urn:microsoft.com/office/officeart/2005/8/layout/chevronAccent+Icon"/>
    <dgm:cxn modelId="{E0A727F2-8BC8-4FEE-955A-A12A70C53DF8}" type="presParOf" srcId="{C29941CA-A7B7-4FF7-ABA6-599E5F605F36}" destId="{45111DD1-181E-40DE-8ECE-4E845E207338}" srcOrd="1" destOrd="0" presId="urn:microsoft.com/office/officeart/2005/8/layout/chevronAccent+Icon"/>
    <dgm:cxn modelId="{054C3449-0CE7-4135-8B7C-AAF92947CB0E}" type="presParOf" srcId="{2DBCC56A-FC67-455B-9C40-DD030D02CE71}" destId="{006E8289-A61C-4D26-B6BF-6E87190D6C86}" srcOrd="1" destOrd="0" presId="urn:microsoft.com/office/officeart/2005/8/layout/chevronAccent+Icon"/>
    <dgm:cxn modelId="{44A1E989-E12F-47F4-BA66-4A4711E59EEA}" type="presParOf" srcId="{2DBCC56A-FC67-455B-9C40-DD030D02CE71}" destId="{5B6E4754-75D3-41F3-A9FC-BC807F3E1AA5}" srcOrd="2" destOrd="0" presId="urn:microsoft.com/office/officeart/2005/8/layout/chevronAccent+Icon"/>
    <dgm:cxn modelId="{54A5A73A-25A0-46C5-8F41-0BD9BAF6DF3C}" type="presParOf" srcId="{5B6E4754-75D3-41F3-A9FC-BC807F3E1AA5}" destId="{91830EBD-EC3F-4BED-946D-CCC514BCA1CE}" srcOrd="0" destOrd="0" presId="urn:microsoft.com/office/officeart/2005/8/layout/chevronAccent+Icon"/>
    <dgm:cxn modelId="{ABDF3134-A8E6-44C9-85F8-A28E33CB712D}" type="presParOf" srcId="{5B6E4754-75D3-41F3-A9FC-BC807F3E1AA5}" destId="{15A3E12B-BE49-40C5-AB48-CE9317DA06DC}" srcOrd="1" destOrd="0" presId="urn:microsoft.com/office/officeart/2005/8/layout/chevronAccent+Icon"/>
    <dgm:cxn modelId="{C737CE3C-C0EC-4050-AB5F-E43A6D93F6D0}" type="presParOf" srcId="{2DBCC56A-FC67-455B-9C40-DD030D02CE71}" destId="{B80803D3-5552-4AD6-95BD-A86577D562E3}" srcOrd="3" destOrd="0" presId="urn:microsoft.com/office/officeart/2005/8/layout/chevronAccent+Icon"/>
    <dgm:cxn modelId="{2E4C908E-DC7B-4659-A650-CE3530BB3538}" type="presParOf" srcId="{2DBCC56A-FC67-455B-9C40-DD030D02CE71}" destId="{FBBE72C4-05CD-4AA6-BF30-E63B51B98D56}" srcOrd="4" destOrd="0" presId="urn:microsoft.com/office/officeart/2005/8/layout/chevronAccent+Icon"/>
    <dgm:cxn modelId="{0190A420-888B-4189-BA88-5E2D04A3BF16}" type="presParOf" srcId="{FBBE72C4-05CD-4AA6-BF30-E63B51B98D56}" destId="{0392FC9D-9331-4E5F-BFA1-8DBA84F37160}" srcOrd="0" destOrd="0" presId="urn:microsoft.com/office/officeart/2005/8/layout/chevronAccent+Icon"/>
    <dgm:cxn modelId="{9EADEAFB-5930-4219-AF1F-F9282EAB7D19}" type="presParOf" srcId="{FBBE72C4-05CD-4AA6-BF30-E63B51B98D56}" destId="{206AF3E6-04DD-4E13-8D26-7FF4645CAD9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64946-FE50-45B2-A996-9411D91EBD1D}">
      <dsp:nvSpPr>
        <dsp:cNvPr id="0" name=""/>
        <dsp:cNvSpPr/>
      </dsp:nvSpPr>
      <dsp:spPr>
        <a:xfrm>
          <a:off x="1691677" y="1418783"/>
          <a:ext cx="2223221" cy="2223023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1800" kern="1200">
              <a:latin typeface="Calibri Light" panose="020F0302020204030204"/>
            </a:rPr>
            <a:t>Функции</a:t>
          </a:r>
          <a:r>
            <a:rPr lang="ru" sz="1800" kern="1200"/>
            <a:t> </a:t>
          </a:r>
          <a:r>
            <a:rPr lang="ru" sz="1800" kern="1200">
              <a:latin typeface="Calibri Light" panose="020F0302020204030204"/>
            </a:rPr>
            <a:t>OBC </a:t>
          </a:r>
          <a:r>
            <a:rPr lang="ru" sz="1800" kern="1200" err="1">
              <a:latin typeface="Calibri Light" panose="020F0302020204030204"/>
            </a:rPr>
            <a:t>UniSat</a:t>
          </a:r>
          <a:endParaRPr lang="ru" sz="1800" kern="1200" err="1"/>
        </a:p>
      </dsp:txBody>
      <dsp:txXfrm>
        <a:off x="2017260" y="1744337"/>
        <a:ext cx="1572055" cy="1571915"/>
      </dsp:txXfrm>
    </dsp:sp>
    <dsp:sp modelId="{04195BBC-CC11-4EEE-B626-35562C58C692}">
      <dsp:nvSpPr>
        <dsp:cNvPr id="0" name=""/>
        <dsp:cNvSpPr/>
      </dsp:nvSpPr>
      <dsp:spPr>
        <a:xfrm>
          <a:off x="545471" y="182585"/>
          <a:ext cx="4481038" cy="4671040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9E577-987D-417E-8295-E6BF0CCD3E10}">
      <dsp:nvSpPr>
        <dsp:cNvPr id="0" name=""/>
        <dsp:cNvSpPr/>
      </dsp:nvSpPr>
      <dsp:spPr>
        <a:xfrm>
          <a:off x="3504823" y="184420"/>
          <a:ext cx="820803" cy="82063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1EA06-0299-432E-A3AF-8761429481A4}">
      <dsp:nvSpPr>
        <dsp:cNvPr id="0" name=""/>
        <dsp:cNvSpPr/>
      </dsp:nvSpPr>
      <dsp:spPr>
        <a:xfrm>
          <a:off x="4601578" y="14474"/>
          <a:ext cx="1594636" cy="115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err="1">
              <a:latin typeface="Arial"/>
              <a:cs typeface="Arial"/>
            </a:rPr>
            <a:t>Координация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действий</a:t>
          </a:r>
        </a:p>
      </dsp:txBody>
      <dsp:txXfrm>
        <a:off x="4601578" y="14474"/>
        <a:ext cx="1594636" cy="1152904"/>
      </dsp:txXfrm>
    </dsp:sp>
    <dsp:sp modelId="{9EAEA228-7670-46D1-886A-25E4CE648F42}">
      <dsp:nvSpPr>
        <dsp:cNvPr id="0" name=""/>
        <dsp:cNvSpPr/>
      </dsp:nvSpPr>
      <dsp:spPr>
        <a:xfrm>
          <a:off x="4401753" y="1310683"/>
          <a:ext cx="786721" cy="78655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B430B-A131-4F75-A2A9-A06D17C69757}">
      <dsp:nvSpPr>
        <dsp:cNvPr id="0" name=""/>
        <dsp:cNvSpPr/>
      </dsp:nvSpPr>
      <dsp:spPr>
        <a:xfrm>
          <a:off x="5478203" y="1129287"/>
          <a:ext cx="1594636" cy="115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err="1">
              <a:latin typeface="Arial"/>
              <a:cs typeface="Arial"/>
            </a:rPr>
            <a:t>Отправка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команд</a:t>
          </a:r>
        </a:p>
      </dsp:txBody>
      <dsp:txXfrm>
        <a:off x="5478203" y="1129287"/>
        <a:ext cx="1594636" cy="1152904"/>
      </dsp:txXfrm>
    </dsp:sp>
    <dsp:sp modelId="{03AA1BB7-9944-4040-88A6-F56A915A5A02}">
      <dsp:nvSpPr>
        <dsp:cNvPr id="0" name=""/>
        <dsp:cNvSpPr/>
      </dsp:nvSpPr>
      <dsp:spPr>
        <a:xfrm>
          <a:off x="4405350" y="2948715"/>
          <a:ext cx="770389" cy="77214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34208-0821-4C43-B3DA-AA15B8F9D9AF}">
      <dsp:nvSpPr>
        <dsp:cNvPr id="0" name=""/>
        <dsp:cNvSpPr/>
      </dsp:nvSpPr>
      <dsp:spPr>
        <a:xfrm>
          <a:off x="5478203" y="2758590"/>
          <a:ext cx="1594636" cy="115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ru" sz="1800" kern="1200" dirty="0"/>
            <a:t>Обработка и хранение данных</a:t>
          </a:r>
        </a:p>
      </dsp:txBody>
      <dsp:txXfrm>
        <a:off x="5478203" y="2758590"/>
        <a:ext cx="1594636" cy="1152904"/>
      </dsp:txXfrm>
    </dsp:sp>
    <dsp:sp modelId="{CD327525-AB71-416F-B0B1-8E2F48E1670B}">
      <dsp:nvSpPr>
        <dsp:cNvPr id="0" name=""/>
        <dsp:cNvSpPr/>
      </dsp:nvSpPr>
      <dsp:spPr>
        <a:xfrm>
          <a:off x="3481296" y="4048776"/>
          <a:ext cx="867857" cy="86767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C4480-C9CF-4FF7-86CA-4847964AE31B}">
      <dsp:nvSpPr>
        <dsp:cNvPr id="0" name=""/>
        <dsp:cNvSpPr/>
      </dsp:nvSpPr>
      <dsp:spPr>
        <a:xfrm>
          <a:off x="4601578" y="3911494"/>
          <a:ext cx="1594636" cy="115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err="1">
              <a:latin typeface="Arial"/>
              <a:cs typeface="Arial"/>
            </a:rPr>
            <a:t>Спутниковая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съемка</a:t>
          </a:r>
        </a:p>
      </dsp:txBody>
      <dsp:txXfrm>
        <a:off x="4601578" y="3911494"/>
        <a:ext cx="1594636" cy="1152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A70D7-DCDF-46C3-B147-ED08D8E35978}">
      <dsp:nvSpPr>
        <dsp:cNvPr id="0" name=""/>
        <dsp:cNvSpPr/>
      </dsp:nvSpPr>
      <dsp:spPr>
        <a:xfrm>
          <a:off x="6508618" y="1930526"/>
          <a:ext cx="239105" cy="186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021"/>
              </a:lnTo>
              <a:lnTo>
                <a:pt x="239105" y="18650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5965-E59C-4252-88D4-3C63BE6D216B}">
      <dsp:nvSpPr>
        <dsp:cNvPr id="0" name=""/>
        <dsp:cNvSpPr/>
      </dsp:nvSpPr>
      <dsp:spPr>
        <a:xfrm>
          <a:off x="6508618" y="1930526"/>
          <a:ext cx="239105" cy="733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256"/>
              </a:lnTo>
              <a:lnTo>
                <a:pt x="239105" y="7332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9CAA54-F7F2-41F4-AFB5-5CB51AAB2EA8}">
      <dsp:nvSpPr>
        <dsp:cNvPr id="0" name=""/>
        <dsp:cNvSpPr/>
      </dsp:nvSpPr>
      <dsp:spPr>
        <a:xfrm>
          <a:off x="5012767" y="797017"/>
          <a:ext cx="2133465" cy="336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16"/>
              </a:lnTo>
              <a:lnTo>
                <a:pt x="2133465" y="169116"/>
              </a:lnTo>
              <a:lnTo>
                <a:pt x="2133465" y="336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3BF46-95FB-4D5C-97DE-DC96862A9331}">
      <dsp:nvSpPr>
        <dsp:cNvPr id="0" name=""/>
        <dsp:cNvSpPr/>
      </dsp:nvSpPr>
      <dsp:spPr>
        <a:xfrm>
          <a:off x="4389045" y="1930526"/>
          <a:ext cx="239105" cy="733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256"/>
              </a:lnTo>
              <a:lnTo>
                <a:pt x="239105" y="7332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F456A-9774-4CB3-A194-0F6AA25482C3}">
      <dsp:nvSpPr>
        <dsp:cNvPr id="0" name=""/>
        <dsp:cNvSpPr/>
      </dsp:nvSpPr>
      <dsp:spPr>
        <a:xfrm>
          <a:off x="4967047" y="797017"/>
          <a:ext cx="91440" cy="3364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116"/>
              </a:lnTo>
              <a:lnTo>
                <a:pt x="59612" y="169116"/>
              </a:lnTo>
              <a:lnTo>
                <a:pt x="59612" y="336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E1369-430A-4CAF-ACD4-D8AEC09B2AD8}">
      <dsp:nvSpPr>
        <dsp:cNvPr id="0" name=""/>
        <dsp:cNvSpPr/>
      </dsp:nvSpPr>
      <dsp:spPr>
        <a:xfrm>
          <a:off x="2002815" y="1930526"/>
          <a:ext cx="315346" cy="2996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6786"/>
              </a:lnTo>
              <a:lnTo>
                <a:pt x="315346" y="29967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872A5-3E10-4EBE-AD74-6AAECB5E202E}">
      <dsp:nvSpPr>
        <dsp:cNvPr id="0" name=""/>
        <dsp:cNvSpPr/>
      </dsp:nvSpPr>
      <dsp:spPr>
        <a:xfrm>
          <a:off x="2002815" y="1930526"/>
          <a:ext cx="315346" cy="186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021"/>
              </a:lnTo>
              <a:lnTo>
                <a:pt x="315346" y="18650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E3F9D-622F-4725-ACA2-4FBD16F083F1}">
      <dsp:nvSpPr>
        <dsp:cNvPr id="0" name=""/>
        <dsp:cNvSpPr/>
      </dsp:nvSpPr>
      <dsp:spPr>
        <a:xfrm>
          <a:off x="2002815" y="1930526"/>
          <a:ext cx="315346" cy="733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256"/>
              </a:lnTo>
              <a:lnTo>
                <a:pt x="315346" y="7332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801E6-C719-46E0-B8AC-EE7251A82898}">
      <dsp:nvSpPr>
        <dsp:cNvPr id="0" name=""/>
        <dsp:cNvSpPr/>
      </dsp:nvSpPr>
      <dsp:spPr>
        <a:xfrm>
          <a:off x="2843739" y="797017"/>
          <a:ext cx="2169028" cy="336490"/>
        </a:xfrm>
        <a:custGeom>
          <a:avLst/>
          <a:gdLst/>
          <a:ahLst/>
          <a:cxnLst/>
          <a:rect l="0" t="0" r="0" b="0"/>
          <a:pathLst>
            <a:path>
              <a:moveTo>
                <a:pt x="2169028" y="0"/>
              </a:moveTo>
              <a:lnTo>
                <a:pt x="2169028" y="169116"/>
              </a:lnTo>
              <a:lnTo>
                <a:pt x="0" y="169116"/>
              </a:lnTo>
              <a:lnTo>
                <a:pt x="0" y="336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47617-E927-4DB9-9551-AC414E29D8B2}">
      <dsp:nvSpPr>
        <dsp:cNvPr id="0" name=""/>
        <dsp:cNvSpPr/>
      </dsp:nvSpPr>
      <dsp:spPr>
        <a:xfrm>
          <a:off x="4215749" y="0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Подсистема</a:t>
          </a:r>
          <a:r>
            <a:rPr lang="en-US" sz="1800" kern="1200">
              <a:latin typeface="Arial"/>
              <a:cs typeface="Arial"/>
            </a:rPr>
            <a:t> OBC</a:t>
          </a:r>
          <a:endParaRPr lang="ru" sz="1800" kern="1200"/>
        </a:p>
      </dsp:txBody>
      <dsp:txXfrm>
        <a:off x="4215749" y="0"/>
        <a:ext cx="1594035" cy="797017"/>
      </dsp:txXfrm>
    </dsp:sp>
    <dsp:sp modelId="{7C817966-2C62-4632-A43E-C7A055AC0A5B}">
      <dsp:nvSpPr>
        <dsp:cNvPr id="0" name=""/>
        <dsp:cNvSpPr/>
      </dsp:nvSpPr>
      <dsp:spPr>
        <a:xfrm>
          <a:off x="1792584" y="1133508"/>
          <a:ext cx="2102309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Микропроцессор</a:t>
          </a:r>
          <a:endParaRPr lang="en-US" sz="1800" kern="1200">
            <a:latin typeface="Arial"/>
            <a:cs typeface="Arial"/>
          </a:endParaRPr>
        </a:p>
      </dsp:txBody>
      <dsp:txXfrm>
        <a:off x="1792584" y="1133508"/>
        <a:ext cx="2102309" cy="797017"/>
      </dsp:txXfrm>
    </dsp:sp>
    <dsp:sp modelId="{BD1FEDDF-2C09-4721-897E-E41EE747439D}">
      <dsp:nvSpPr>
        <dsp:cNvPr id="0" name=""/>
        <dsp:cNvSpPr/>
      </dsp:nvSpPr>
      <dsp:spPr>
        <a:xfrm>
          <a:off x="2318162" y="2265273"/>
          <a:ext cx="1622871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Обработка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данных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датчика</a:t>
          </a:r>
          <a:endParaRPr lang="en-US" sz="1800" kern="1200">
            <a:latin typeface="Arial"/>
            <a:cs typeface="Arial"/>
          </a:endParaRPr>
        </a:p>
      </dsp:txBody>
      <dsp:txXfrm>
        <a:off x="2318162" y="2265273"/>
        <a:ext cx="1622871" cy="797017"/>
      </dsp:txXfrm>
    </dsp:sp>
    <dsp:sp modelId="{85432FD1-6047-45E3-9BC4-40C6FDB79ABB}">
      <dsp:nvSpPr>
        <dsp:cNvPr id="0" name=""/>
        <dsp:cNvSpPr/>
      </dsp:nvSpPr>
      <dsp:spPr>
        <a:xfrm>
          <a:off x="2318162" y="3397038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 panose="020B0604020202020204" pitchFamily="34" charset="0"/>
              <a:cs typeface="Arial" panose="020B0604020202020204" pitchFamily="34" charset="0"/>
            </a:rPr>
            <a:t>Координация</a:t>
          </a:r>
          <a:endParaRPr lang="en-US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18162" y="3397038"/>
        <a:ext cx="1594035" cy="797017"/>
      </dsp:txXfrm>
    </dsp:sp>
    <dsp:sp modelId="{AA75109A-4545-4E90-AAD9-094515DAAE2A}">
      <dsp:nvSpPr>
        <dsp:cNvPr id="0" name=""/>
        <dsp:cNvSpPr/>
      </dsp:nvSpPr>
      <dsp:spPr>
        <a:xfrm>
          <a:off x="2318162" y="4528804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Хранилище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данных</a:t>
          </a:r>
          <a:endParaRPr lang="en-US" sz="1800" kern="1200">
            <a:latin typeface="Calibri Light" panose="020F0302020204030204"/>
            <a:cs typeface="Calibri Light" panose="020F0302020204030204"/>
          </a:endParaRPr>
        </a:p>
      </dsp:txBody>
      <dsp:txXfrm>
        <a:off x="2318162" y="4528804"/>
        <a:ext cx="1594035" cy="797017"/>
      </dsp:txXfrm>
    </dsp:sp>
    <dsp:sp modelId="{E0B56782-E0F1-47E8-A8BB-FE58FB5F28A8}">
      <dsp:nvSpPr>
        <dsp:cNvPr id="0" name=""/>
        <dsp:cNvSpPr/>
      </dsp:nvSpPr>
      <dsp:spPr>
        <a:xfrm>
          <a:off x="4229641" y="1133508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Интерфейсы</a:t>
          </a:r>
          <a:endParaRPr lang="en-US" sz="1800" kern="1200">
            <a:latin typeface="Arial"/>
            <a:cs typeface="Arial"/>
          </a:endParaRPr>
        </a:p>
      </dsp:txBody>
      <dsp:txXfrm>
        <a:off x="4229641" y="1133508"/>
        <a:ext cx="1594035" cy="797017"/>
      </dsp:txXfrm>
    </dsp:sp>
    <dsp:sp modelId="{2A75FB3F-3DA6-43D0-99EA-D64336147A9B}">
      <dsp:nvSpPr>
        <dsp:cNvPr id="0" name=""/>
        <dsp:cNvSpPr/>
      </dsp:nvSpPr>
      <dsp:spPr>
        <a:xfrm>
          <a:off x="4628150" y="2265273"/>
          <a:ext cx="178482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 panose="020B0604020202020204" pitchFamily="34" charset="0"/>
              <a:cs typeface="Arial" panose="020B0604020202020204" pitchFamily="34" charset="0"/>
            </a:rPr>
            <a:t>Распределение</a:t>
          </a: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err="1">
              <a:latin typeface="Arial" panose="020B0604020202020204" pitchFamily="34" charset="0"/>
              <a:cs typeface="Arial" panose="020B0604020202020204" pitchFamily="34" charset="0"/>
            </a:rPr>
            <a:t>данных</a:t>
          </a:r>
          <a:endParaRPr lang="en-US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28150" y="2265273"/>
        <a:ext cx="1784825" cy="797017"/>
      </dsp:txXfrm>
    </dsp:sp>
    <dsp:sp modelId="{4947A4BB-6BF2-4C1A-B07E-8546D598238E}">
      <dsp:nvSpPr>
        <dsp:cNvPr id="0" name=""/>
        <dsp:cNvSpPr/>
      </dsp:nvSpPr>
      <dsp:spPr>
        <a:xfrm>
          <a:off x="6349215" y="1133508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Камеры</a:t>
          </a:r>
          <a:endParaRPr lang="en-US" sz="1800" kern="1200">
            <a:latin typeface="Arial"/>
            <a:cs typeface="Arial"/>
          </a:endParaRPr>
        </a:p>
      </dsp:txBody>
      <dsp:txXfrm>
        <a:off x="6349215" y="1133508"/>
        <a:ext cx="1594035" cy="797017"/>
      </dsp:txXfrm>
    </dsp:sp>
    <dsp:sp modelId="{1E82C98F-A24F-44A3-B271-B1EE1144C512}">
      <dsp:nvSpPr>
        <dsp:cNvPr id="0" name=""/>
        <dsp:cNvSpPr/>
      </dsp:nvSpPr>
      <dsp:spPr>
        <a:xfrm>
          <a:off x="6747723" y="2265273"/>
          <a:ext cx="1854389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Изображение</a:t>
          </a:r>
          <a:endParaRPr lang="en-US" sz="1800" kern="1200">
            <a:latin typeface="Arial"/>
            <a:cs typeface="Arial"/>
          </a:endParaRPr>
        </a:p>
      </dsp:txBody>
      <dsp:txXfrm>
        <a:off x="6747723" y="2265273"/>
        <a:ext cx="1854389" cy="797017"/>
      </dsp:txXfrm>
    </dsp:sp>
    <dsp:sp modelId="{9B1DD581-3674-457D-A562-B41EFA15DD1F}">
      <dsp:nvSpPr>
        <dsp:cNvPr id="0" name=""/>
        <dsp:cNvSpPr/>
      </dsp:nvSpPr>
      <dsp:spPr>
        <a:xfrm>
          <a:off x="6747723" y="3397038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Видео</a:t>
          </a:r>
          <a:endParaRPr lang="en-US" sz="1800" kern="1200">
            <a:latin typeface="Arial"/>
            <a:cs typeface="Arial"/>
          </a:endParaRPr>
        </a:p>
      </dsp:txBody>
      <dsp:txXfrm>
        <a:off x="6747723" y="3397038"/>
        <a:ext cx="1594035" cy="797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0496C-8EAE-4093-AB4A-07168359FA15}">
      <dsp:nvSpPr>
        <dsp:cNvPr id="0" name=""/>
        <dsp:cNvSpPr/>
      </dsp:nvSpPr>
      <dsp:spPr>
        <a:xfrm>
          <a:off x="952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11DD1-181E-40DE-8ECE-4E845E207338}">
      <dsp:nvSpPr>
        <dsp:cNvPr id="0" name=""/>
        <dsp:cNvSpPr/>
      </dsp:nvSpPr>
      <dsp:spPr>
        <a:xfrm>
          <a:off x="639127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noProof="0">
              <a:latin typeface="Arial"/>
              <a:cs typeface="Arial"/>
            </a:rPr>
            <a:t>Введение</a:t>
          </a:r>
        </a:p>
      </dsp:txBody>
      <dsp:txXfrm>
        <a:off x="666183" y="2389980"/>
        <a:ext cx="1966775" cy="869646"/>
      </dsp:txXfrm>
    </dsp:sp>
    <dsp:sp modelId="{91830EBD-EC3F-4BED-946D-CCC514BCA1CE}">
      <dsp:nvSpPr>
        <dsp:cNvPr id="0" name=""/>
        <dsp:cNvSpPr/>
      </dsp:nvSpPr>
      <dsp:spPr>
        <a:xfrm>
          <a:off x="2734468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3E12B-BE49-40C5-AB48-CE9317DA06DC}">
      <dsp:nvSpPr>
        <dsp:cNvPr id="0" name=""/>
        <dsp:cNvSpPr/>
      </dsp:nvSpPr>
      <dsp:spPr>
        <a:xfrm>
          <a:off x="3372643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1600" kern="1200">
              <a:latin typeface="Arial" panose="020B0604020202020204" pitchFamily="34" charset="0"/>
              <a:cs typeface="Arial" panose="020B0604020202020204" pitchFamily="34" charset="0"/>
            </a:rPr>
            <a:t>Проектирование печатной платы</a:t>
          </a:r>
        </a:p>
      </dsp:txBody>
      <dsp:txXfrm>
        <a:off x="3399699" y="2389980"/>
        <a:ext cx="1966775" cy="869646"/>
      </dsp:txXfrm>
    </dsp:sp>
    <dsp:sp modelId="{0392FC9D-9331-4E5F-BFA1-8DBA84F37160}">
      <dsp:nvSpPr>
        <dsp:cNvPr id="0" name=""/>
        <dsp:cNvSpPr/>
      </dsp:nvSpPr>
      <dsp:spPr>
        <a:xfrm>
          <a:off x="5467985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AF3E6-04DD-4E13-8D26-7FF4645CAD98}">
      <dsp:nvSpPr>
        <dsp:cNvPr id="0" name=""/>
        <dsp:cNvSpPr/>
      </dsp:nvSpPr>
      <dsp:spPr>
        <a:xfrm>
          <a:off x="6106160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1600" kern="1200">
              <a:latin typeface="Arial" panose="020B0604020202020204" pitchFamily="34" charset="0"/>
              <a:cs typeface="Arial" panose="020B0604020202020204" pitchFamily="34" charset="0"/>
            </a:rPr>
            <a:t>Разработка программного обеспечения</a:t>
          </a:r>
        </a:p>
      </dsp:txBody>
      <dsp:txXfrm>
        <a:off x="6133216" y="2389980"/>
        <a:ext cx="1966775" cy="869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A1E09-6DA0-4FB2-9A52-7F19C5050BA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02796-1FEB-42F9-A395-8F588595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2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9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UniSat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стандартных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передачи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 и </a:t>
            </a:r>
            <a:r>
              <a:rPr lang="en-US" err="1"/>
              <a:t>команд</a:t>
            </a:r>
            <a:r>
              <a:rPr lang="en-US"/>
              <a:t>. </a:t>
            </a:r>
            <a:br>
              <a:rPr lang="en-US">
                <a:cs typeface="+mn-lt"/>
              </a:rPr>
            </a:br>
            <a:r>
              <a:rPr lang="en-US"/>
              <a:t>UART </a:t>
            </a:r>
            <a:r>
              <a:rPr lang="en-US" err="1"/>
              <a:t>или</a:t>
            </a:r>
            <a:r>
              <a:rPr lang="en-US"/>
              <a:t> </a:t>
            </a:r>
            <a:r>
              <a:rPr lang="en-US" err="1"/>
              <a:t>линии</a:t>
            </a:r>
            <a:r>
              <a:rPr lang="en-US"/>
              <a:t> RS485 </a:t>
            </a:r>
            <a:r>
              <a:rPr lang="en-US" err="1"/>
              <a:t>на</a:t>
            </a:r>
            <a:r>
              <a:rPr lang="en-US"/>
              <a:t> OBC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подключаются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ко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всем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другим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подсистемам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спутника</a:t>
            </a:r>
            <a:r>
              <a:rPr lang="en-US"/>
              <a:t> </a:t>
            </a:r>
            <a:r>
              <a:rPr lang="en-US" err="1"/>
              <a:t>через</a:t>
            </a:r>
            <a:r>
              <a:rPr lang="en-US"/>
              <a:t> 40-контактный </a:t>
            </a:r>
            <a:r>
              <a:rPr lang="en-US" err="1"/>
              <a:t>разъем</a:t>
            </a:r>
            <a:r>
              <a:rPr lang="en-US"/>
              <a:t>,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используется</a:t>
            </a:r>
            <a:r>
              <a:rPr lang="en-US"/>
              <a:t> в </a:t>
            </a:r>
            <a:r>
              <a:rPr lang="en-US" err="1"/>
              <a:t>качестве</a:t>
            </a:r>
            <a:r>
              <a:rPr lang="en-US"/>
              <a:t> </a:t>
            </a:r>
            <a:r>
              <a:rPr lang="en-US" err="1"/>
              <a:t>основного</a:t>
            </a:r>
            <a:r>
              <a:rPr lang="en-US"/>
              <a:t> </a:t>
            </a:r>
            <a:r>
              <a:rPr lang="en-US" err="1"/>
              <a:t>средства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спутнике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Шина</a:t>
            </a:r>
            <a:r>
              <a:rPr lang="en-US"/>
              <a:t> I2C </a:t>
            </a:r>
            <a:r>
              <a:rPr lang="en-US" err="1"/>
              <a:t>от</a:t>
            </a:r>
            <a:r>
              <a:rPr lang="en-US"/>
              <a:t> OBC </a:t>
            </a:r>
            <a:r>
              <a:rPr lang="en-US" err="1"/>
              <a:t>подключается</a:t>
            </a:r>
            <a:r>
              <a:rPr lang="en-US"/>
              <a:t> к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модулям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плате</a:t>
            </a:r>
            <a:r>
              <a:rPr lang="en-US"/>
              <a:t> </a:t>
            </a:r>
            <a:r>
              <a:rPr lang="en-US" err="1"/>
              <a:t>датчика</a:t>
            </a:r>
            <a:r>
              <a:rPr lang="en-US"/>
              <a:t>, </a:t>
            </a:r>
            <a:r>
              <a:rPr lang="en-US" err="1"/>
              <a:t>используемым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управления</a:t>
            </a:r>
            <a:r>
              <a:rPr lang="en-US"/>
              <a:t> </a:t>
            </a:r>
            <a:r>
              <a:rPr lang="en-US" err="1"/>
              <a:t>датчиками</a:t>
            </a:r>
            <a:r>
              <a:rPr lang="en-US"/>
              <a:t> и </a:t>
            </a:r>
            <a:r>
              <a:rPr lang="en-US" err="1"/>
              <a:t>получения</a:t>
            </a:r>
            <a:r>
              <a:rPr lang="en-US"/>
              <a:t> </a:t>
            </a:r>
            <a:r>
              <a:rPr lang="en-US" err="1"/>
              <a:t>телеметрических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Два</a:t>
            </a:r>
            <a:r>
              <a:rPr lang="en-US"/>
              <a:t> </a:t>
            </a:r>
            <a:r>
              <a:rPr lang="en-US" err="1"/>
              <a:t>модуля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raspberry Pi </a:t>
            </a:r>
            <a:r>
              <a:rPr lang="en-US" err="1"/>
              <a:t>подключены</a:t>
            </a:r>
            <a:r>
              <a:rPr lang="en-US"/>
              <a:t> к OBC с </a:t>
            </a:r>
            <a:r>
              <a:rPr lang="en-US" err="1"/>
              <a:t>помощью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CSI.  </a:t>
            </a:r>
            <a:br>
              <a:rPr lang="en-US">
                <a:cs typeface="+mn-lt"/>
              </a:rPr>
            </a:br>
            <a:r>
              <a:rPr lang="en-US"/>
              <a:t>OBC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интерфейс</a:t>
            </a:r>
            <a:r>
              <a:rPr lang="en-US"/>
              <a:t> SD-</a:t>
            </a:r>
            <a:r>
              <a:rPr lang="en-US" err="1"/>
              <a:t>карты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подключения</a:t>
            </a:r>
            <a:r>
              <a:rPr lang="en-US"/>
              <a:t> </a:t>
            </a:r>
            <a:r>
              <a:rPr lang="en-US" err="1"/>
              <a:t>внешних</a:t>
            </a:r>
            <a:r>
              <a:rPr lang="en-US"/>
              <a:t> </a:t>
            </a:r>
            <a:r>
              <a:rPr lang="en-US" err="1"/>
              <a:t>устройств</a:t>
            </a:r>
            <a:r>
              <a:rPr lang="en-US"/>
              <a:t> </a:t>
            </a:r>
            <a:r>
              <a:rPr lang="en-US" err="1"/>
              <a:t>хранения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Вы</a:t>
            </a:r>
            <a:r>
              <a:rPr lang="en-US"/>
              <a:t>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можете</a:t>
            </a:r>
            <a:r>
              <a:rPr lang="en-US"/>
              <a:t> </a:t>
            </a:r>
            <a:r>
              <a:rPr lang="en-US" err="1"/>
              <a:t>использовать</a:t>
            </a:r>
            <a:r>
              <a:rPr lang="en-US"/>
              <a:t> </a:t>
            </a:r>
            <a:r>
              <a:rPr lang="en-US" err="1"/>
              <a:t>интерфейсы</a:t>
            </a:r>
            <a:r>
              <a:rPr lang="en-US"/>
              <a:t> USB и HDMI </a:t>
            </a:r>
            <a:r>
              <a:rPr lang="en-US" err="1"/>
              <a:t>на</a:t>
            </a:r>
            <a:r>
              <a:rPr lang="en-US"/>
              <a:t> OBC, </a:t>
            </a:r>
            <a:r>
              <a:rPr lang="en-US" err="1"/>
              <a:t>тогда</a:t>
            </a:r>
            <a:r>
              <a:rPr lang="en-US"/>
              <a:t>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будет</a:t>
            </a:r>
            <a:r>
              <a:rPr lang="en-US"/>
              <a:t> </a:t>
            </a:r>
            <a:r>
              <a:rPr lang="en-US" err="1"/>
              <a:t>работать</a:t>
            </a:r>
            <a:r>
              <a:rPr lang="en-US"/>
              <a:t> </a:t>
            </a:r>
            <a:r>
              <a:rPr lang="en-US" err="1"/>
              <a:t>как</a:t>
            </a:r>
            <a:r>
              <a:rPr lang="en-US"/>
              <a:t> </a:t>
            </a:r>
            <a:r>
              <a:rPr lang="en-US" err="1"/>
              <a:t>обычный</a:t>
            </a:r>
            <a:r>
              <a:rPr lang="en-US"/>
              <a:t> ПК.  </a:t>
            </a:r>
            <a:br>
              <a:rPr lang="en-US">
                <a:cs typeface="+mn-lt"/>
              </a:rPr>
            </a:br>
            <a:endParaRPr lang="en-US"/>
          </a:p>
          <a:p>
            <a:endParaRPr lang="en-US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2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 </a:t>
            </a:r>
            <a:r>
              <a:rPr lang="en-US" err="1"/>
              <a:t>на</a:t>
            </a:r>
            <a:r>
              <a:rPr lang="en-US"/>
              <a:t> UniSat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стандартных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передачи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 и </a:t>
            </a:r>
            <a:r>
              <a:rPr lang="en-US" err="1"/>
              <a:t>команд</a:t>
            </a:r>
            <a:r>
              <a:rPr lang="en-US"/>
              <a:t>. </a:t>
            </a:r>
            <a:br>
              <a:rPr lang="en-US">
                <a:cs typeface="+mn-lt"/>
              </a:rPr>
            </a:br>
            <a:r>
              <a:rPr lang="en-US"/>
              <a:t>UART </a:t>
            </a:r>
            <a:r>
              <a:rPr lang="en-US" err="1"/>
              <a:t>или</a:t>
            </a:r>
            <a:r>
              <a:rPr lang="en-US"/>
              <a:t> </a:t>
            </a:r>
            <a:r>
              <a:rPr lang="en-US" err="1"/>
              <a:t>линии</a:t>
            </a:r>
            <a:r>
              <a:rPr lang="en-US"/>
              <a:t> RS485 </a:t>
            </a:r>
            <a:r>
              <a:rPr lang="en-US" err="1"/>
              <a:t>на</a:t>
            </a:r>
            <a:r>
              <a:rPr lang="en-US"/>
              <a:t> OBC </a:t>
            </a:r>
            <a:r>
              <a:rPr lang="en-US" err="1"/>
              <a:t>подключаются</a:t>
            </a:r>
            <a:r>
              <a:rPr lang="en-US"/>
              <a:t> </a:t>
            </a:r>
            <a:r>
              <a:rPr lang="en-US" err="1"/>
              <a:t>ко</a:t>
            </a:r>
            <a:r>
              <a:rPr lang="en-US"/>
              <a:t> </a:t>
            </a:r>
            <a:r>
              <a:rPr lang="en-US" err="1"/>
              <a:t>всем</a:t>
            </a:r>
            <a:r>
              <a:rPr lang="en-US"/>
              <a:t>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подсистемам</a:t>
            </a:r>
            <a:r>
              <a:rPr lang="en-US"/>
              <a:t> </a:t>
            </a:r>
            <a:r>
              <a:rPr lang="en-US" err="1"/>
              <a:t>спутника</a:t>
            </a:r>
            <a:r>
              <a:rPr lang="en-US"/>
              <a:t> </a:t>
            </a:r>
            <a:r>
              <a:rPr lang="en-US" err="1"/>
              <a:t>через</a:t>
            </a:r>
            <a:r>
              <a:rPr lang="en-US"/>
              <a:t> 40-контактный </a:t>
            </a:r>
            <a:r>
              <a:rPr lang="en-US" err="1"/>
              <a:t>разъем</a:t>
            </a:r>
            <a:r>
              <a:rPr lang="en-US"/>
              <a:t>,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используется</a:t>
            </a:r>
            <a:r>
              <a:rPr lang="en-US"/>
              <a:t> в </a:t>
            </a:r>
            <a:r>
              <a:rPr lang="en-US" err="1"/>
              <a:t>качестве</a:t>
            </a:r>
            <a:r>
              <a:rPr lang="en-US"/>
              <a:t> </a:t>
            </a:r>
            <a:r>
              <a:rPr lang="en-US" err="1"/>
              <a:t>основного</a:t>
            </a:r>
            <a:r>
              <a:rPr lang="en-US"/>
              <a:t> </a:t>
            </a:r>
            <a:r>
              <a:rPr lang="en-US" err="1"/>
              <a:t>средства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спутнике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Шина</a:t>
            </a:r>
            <a:r>
              <a:rPr lang="en-US"/>
              <a:t> I2C </a:t>
            </a:r>
            <a:r>
              <a:rPr lang="en-US" err="1"/>
              <a:t>от</a:t>
            </a:r>
            <a:r>
              <a:rPr lang="en-US"/>
              <a:t> OBC </a:t>
            </a:r>
            <a:r>
              <a:rPr lang="en-US" err="1"/>
              <a:t>подключается</a:t>
            </a:r>
            <a:r>
              <a:rPr lang="en-US"/>
              <a:t> к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модулям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плате</a:t>
            </a:r>
            <a:r>
              <a:rPr lang="en-US"/>
              <a:t> </a:t>
            </a:r>
            <a:r>
              <a:rPr lang="en-US" err="1"/>
              <a:t>датчика</a:t>
            </a:r>
            <a:r>
              <a:rPr lang="en-US"/>
              <a:t>, </a:t>
            </a:r>
            <a:r>
              <a:rPr lang="en-US" err="1"/>
              <a:t>используемым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управления</a:t>
            </a:r>
            <a:r>
              <a:rPr lang="en-US"/>
              <a:t> </a:t>
            </a:r>
            <a:r>
              <a:rPr lang="en-US" err="1"/>
              <a:t>датчиками</a:t>
            </a:r>
            <a:r>
              <a:rPr lang="en-US"/>
              <a:t> и </a:t>
            </a:r>
            <a:r>
              <a:rPr lang="en-US" err="1"/>
              <a:t>получения</a:t>
            </a:r>
            <a:r>
              <a:rPr lang="en-US"/>
              <a:t> </a:t>
            </a:r>
            <a:r>
              <a:rPr lang="en-US" err="1"/>
              <a:t>телеметрических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Два</a:t>
            </a:r>
            <a:r>
              <a:rPr lang="en-US"/>
              <a:t> </a:t>
            </a:r>
            <a:r>
              <a:rPr lang="en-US" err="1"/>
              <a:t>модуля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raspberry Pi </a:t>
            </a:r>
            <a:r>
              <a:rPr lang="en-US" err="1"/>
              <a:t>подключены</a:t>
            </a:r>
            <a:r>
              <a:rPr lang="en-US"/>
              <a:t> к OBC с </a:t>
            </a:r>
            <a:r>
              <a:rPr lang="en-US" err="1"/>
              <a:t>помощью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CSI.  </a:t>
            </a:r>
            <a:br>
              <a:rPr lang="en-US">
                <a:cs typeface="+mn-lt"/>
              </a:rPr>
            </a:br>
            <a:r>
              <a:rPr lang="en-US"/>
              <a:t>OBC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интерфейс</a:t>
            </a:r>
            <a:r>
              <a:rPr lang="en-US"/>
              <a:t> SD-</a:t>
            </a:r>
            <a:r>
              <a:rPr lang="en-US" err="1"/>
              <a:t>карты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подключения</a:t>
            </a:r>
            <a:r>
              <a:rPr lang="en-US"/>
              <a:t> </a:t>
            </a:r>
            <a:r>
              <a:rPr lang="en-US" err="1"/>
              <a:t>внешних</a:t>
            </a:r>
            <a:r>
              <a:rPr lang="en-US"/>
              <a:t> </a:t>
            </a:r>
            <a:r>
              <a:rPr lang="en-US" err="1"/>
              <a:t>устройств</a:t>
            </a:r>
            <a:r>
              <a:rPr lang="en-US"/>
              <a:t> </a:t>
            </a:r>
            <a:r>
              <a:rPr lang="en-US" err="1"/>
              <a:t>хранения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Вы</a:t>
            </a:r>
            <a:r>
              <a:rPr lang="en-US"/>
              <a:t>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можете</a:t>
            </a:r>
            <a:r>
              <a:rPr lang="en-US"/>
              <a:t> </a:t>
            </a:r>
            <a:r>
              <a:rPr lang="en-US" err="1"/>
              <a:t>использовать</a:t>
            </a:r>
            <a:r>
              <a:rPr lang="en-US"/>
              <a:t> </a:t>
            </a:r>
            <a:r>
              <a:rPr lang="en-US" err="1"/>
              <a:t>интерфейсы</a:t>
            </a:r>
            <a:r>
              <a:rPr lang="en-US"/>
              <a:t> USB и HDMI </a:t>
            </a:r>
            <a:r>
              <a:rPr lang="en-US" err="1"/>
              <a:t>на</a:t>
            </a:r>
            <a:r>
              <a:rPr lang="en-US"/>
              <a:t> OBC, </a:t>
            </a:r>
            <a:r>
              <a:rPr lang="en-US" err="1"/>
              <a:t>тогда</a:t>
            </a:r>
            <a:r>
              <a:rPr lang="en-US"/>
              <a:t>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будет</a:t>
            </a:r>
            <a:r>
              <a:rPr lang="en-US"/>
              <a:t> </a:t>
            </a:r>
            <a:r>
              <a:rPr lang="en-US" err="1"/>
              <a:t>работать</a:t>
            </a:r>
            <a:r>
              <a:rPr lang="en-US"/>
              <a:t> </a:t>
            </a:r>
            <a:r>
              <a:rPr lang="en-US" err="1"/>
              <a:t>как</a:t>
            </a:r>
            <a:r>
              <a:rPr lang="en-US"/>
              <a:t> </a:t>
            </a:r>
            <a:r>
              <a:rPr lang="en-US" err="1"/>
              <a:t>обычный</a:t>
            </a:r>
            <a:r>
              <a:rPr lang="en-US"/>
              <a:t> ПК.  </a:t>
            </a:r>
            <a:br>
              <a:rPr lang="en-US">
                <a:cs typeface="+mn-lt"/>
              </a:rPr>
            </a:br>
            <a:endParaRPr lang="en-US"/>
          </a:p>
          <a:p>
            <a:endParaRPr lang="en-US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90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UniSat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стандартных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передачи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 и </a:t>
            </a:r>
            <a:r>
              <a:rPr lang="en-US" err="1"/>
              <a:t>команд</a:t>
            </a:r>
            <a:r>
              <a:rPr lang="en-US"/>
              <a:t>. </a:t>
            </a:r>
            <a:br>
              <a:rPr lang="en-US">
                <a:cs typeface="+mn-lt"/>
              </a:rPr>
            </a:br>
            <a:r>
              <a:rPr lang="en-US"/>
              <a:t>UART </a:t>
            </a:r>
            <a:r>
              <a:rPr lang="en-US" err="1"/>
              <a:t>или</a:t>
            </a:r>
            <a:r>
              <a:rPr lang="en-US"/>
              <a:t> </a:t>
            </a:r>
            <a:r>
              <a:rPr lang="en-US" err="1"/>
              <a:t>линии</a:t>
            </a:r>
            <a:r>
              <a:rPr lang="en-US"/>
              <a:t> RS485 </a:t>
            </a:r>
            <a:r>
              <a:rPr lang="en-US" err="1"/>
              <a:t>на</a:t>
            </a:r>
            <a:r>
              <a:rPr lang="en-US"/>
              <a:t> OBC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подключаются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ко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всем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другим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подсистемам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спутника</a:t>
            </a:r>
            <a:r>
              <a:rPr lang="en-US"/>
              <a:t> </a:t>
            </a:r>
            <a:r>
              <a:rPr lang="en-US" err="1"/>
              <a:t>через</a:t>
            </a:r>
            <a:r>
              <a:rPr lang="en-US"/>
              <a:t> 40-контактный </a:t>
            </a:r>
            <a:r>
              <a:rPr lang="en-US" err="1"/>
              <a:t>разъем</a:t>
            </a:r>
            <a:r>
              <a:rPr lang="en-US"/>
              <a:t>,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используется</a:t>
            </a:r>
            <a:r>
              <a:rPr lang="en-US"/>
              <a:t> в </a:t>
            </a:r>
            <a:r>
              <a:rPr lang="en-US" err="1"/>
              <a:t>качестве</a:t>
            </a:r>
            <a:r>
              <a:rPr lang="en-US"/>
              <a:t> </a:t>
            </a:r>
            <a:r>
              <a:rPr lang="en-US" err="1"/>
              <a:t>основного</a:t>
            </a:r>
            <a:r>
              <a:rPr lang="en-US"/>
              <a:t> </a:t>
            </a:r>
            <a:r>
              <a:rPr lang="en-US" err="1"/>
              <a:t>средства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спутнике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Шина</a:t>
            </a:r>
            <a:r>
              <a:rPr lang="en-US"/>
              <a:t> I2C </a:t>
            </a:r>
            <a:r>
              <a:rPr lang="en-US" err="1"/>
              <a:t>от</a:t>
            </a:r>
            <a:r>
              <a:rPr lang="en-US"/>
              <a:t> OBC </a:t>
            </a:r>
            <a:r>
              <a:rPr lang="en-US" err="1"/>
              <a:t>подключается</a:t>
            </a:r>
            <a:r>
              <a:rPr lang="en-US"/>
              <a:t> к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модулям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плате</a:t>
            </a:r>
            <a:r>
              <a:rPr lang="en-US"/>
              <a:t> </a:t>
            </a:r>
            <a:r>
              <a:rPr lang="en-US" err="1"/>
              <a:t>датчика</a:t>
            </a:r>
            <a:r>
              <a:rPr lang="en-US"/>
              <a:t>, </a:t>
            </a:r>
            <a:r>
              <a:rPr lang="en-US" err="1"/>
              <a:t>используемым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управления</a:t>
            </a:r>
            <a:r>
              <a:rPr lang="en-US"/>
              <a:t> </a:t>
            </a:r>
            <a:r>
              <a:rPr lang="en-US" err="1"/>
              <a:t>датчиками</a:t>
            </a:r>
            <a:r>
              <a:rPr lang="en-US"/>
              <a:t> и </a:t>
            </a:r>
            <a:r>
              <a:rPr lang="en-US" err="1"/>
              <a:t>получения</a:t>
            </a:r>
            <a:r>
              <a:rPr lang="en-US"/>
              <a:t> </a:t>
            </a:r>
            <a:r>
              <a:rPr lang="en-US" err="1"/>
              <a:t>телеметрических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Два</a:t>
            </a:r>
            <a:r>
              <a:rPr lang="en-US"/>
              <a:t> </a:t>
            </a:r>
            <a:r>
              <a:rPr lang="en-US" err="1"/>
              <a:t>модуля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raspberry Pi </a:t>
            </a:r>
            <a:r>
              <a:rPr lang="en-US" err="1"/>
              <a:t>подключены</a:t>
            </a:r>
            <a:r>
              <a:rPr lang="en-US"/>
              <a:t> к OBC с </a:t>
            </a:r>
            <a:r>
              <a:rPr lang="en-US" err="1"/>
              <a:t>помощью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CSI.  </a:t>
            </a:r>
            <a:br>
              <a:rPr lang="en-US">
                <a:cs typeface="+mn-lt"/>
              </a:rPr>
            </a:br>
            <a:r>
              <a:rPr lang="en-US"/>
              <a:t>OBC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интерфейс</a:t>
            </a:r>
            <a:r>
              <a:rPr lang="en-US"/>
              <a:t> SD-</a:t>
            </a:r>
            <a:r>
              <a:rPr lang="en-US" err="1"/>
              <a:t>карты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подключения</a:t>
            </a:r>
            <a:r>
              <a:rPr lang="en-US"/>
              <a:t> </a:t>
            </a:r>
            <a:r>
              <a:rPr lang="en-US" err="1"/>
              <a:t>внешних</a:t>
            </a:r>
            <a:r>
              <a:rPr lang="en-US"/>
              <a:t> </a:t>
            </a:r>
            <a:r>
              <a:rPr lang="en-US" err="1"/>
              <a:t>устройств</a:t>
            </a:r>
            <a:r>
              <a:rPr lang="en-US"/>
              <a:t> </a:t>
            </a:r>
            <a:r>
              <a:rPr lang="en-US" err="1"/>
              <a:t>хранения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Вы</a:t>
            </a:r>
            <a:r>
              <a:rPr lang="en-US"/>
              <a:t>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можете</a:t>
            </a:r>
            <a:r>
              <a:rPr lang="en-US"/>
              <a:t> </a:t>
            </a:r>
            <a:r>
              <a:rPr lang="en-US" err="1"/>
              <a:t>использовать</a:t>
            </a:r>
            <a:r>
              <a:rPr lang="en-US"/>
              <a:t> </a:t>
            </a:r>
            <a:r>
              <a:rPr lang="en-US" err="1"/>
              <a:t>интерфейсы</a:t>
            </a:r>
            <a:r>
              <a:rPr lang="en-US"/>
              <a:t> USB и HDMI </a:t>
            </a:r>
            <a:r>
              <a:rPr lang="en-US" err="1"/>
              <a:t>на</a:t>
            </a:r>
            <a:r>
              <a:rPr lang="en-US"/>
              <a:t> OBC, </a:t>
            </a:r>
            <a:r>
              <a:rPr lang="en-US" err="1"/>
              <a:t>тогда</a:t>
            </a:r>
            <a:r>
              <a:rPr lang="en-US"/>
              <a:t>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будет</a:t>
            </a:r>
            <a:r>
              <a:rPr lang="en-US"/>
              <a:t> </a:t>
            </a:r>
            <a:r>
              <a:rPr lang="en-US" err="1"/>
              <a:t>работать</a:t>
            </a:r>
            <a:r>
              <a:rPr lang="en-US"/>
              <a:t> </a:t>
            </a:r>
            <a:r>
              <a:rPr lang="en-US" err="1"/>
              <a:t>как</a:t>
            </a:r>
            <a:r>
              <a:rPr lang="en-US"/>
              <a:t> </a:t>
            </a:r>
            <a:r>
              <a:rPr lang="en-US" err="1"/>
              <a:t>обычный</a:t>
            </a:r>
            <a:r>
              <a:rPr lang="en-US"/>
              <a:t> ПК.  </a:t>
            </a:r>
            <a:br>
              <a:rPr lang="en-US">
                <a:cs typeface="+mn-lt"/>
              </a:rPr>
            </a:br>
            <a:endParaRPr lang="en-US"/>
          </a:p>
          <a:p>
            <a:endParaRPr lang="en-US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1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UniSat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стандартных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передачи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 и </a:t>
            </a:r>
            <a:r>
              <a:rPr lang="en-US" err="1"/>
              <a:t>команд</a:t>
            </a:r>
            <a:r>
              <a:rPr lang="en-US"/>
              <a:t>. </a:t>
            </a:r>
            <a:br>
              <a:rPr lang="en-US">
                <a:cs typeface="+mn-lt"/>
              </a:rPr>
            </a:br>
            <a:r>
              <a:rPr lang="en-US"/>
              <a:t>UART </a:t>
            </a:r>
            <a:r>
              <a:rPr lang="en-US" err="1"/>
              <a:t>или</a:t>
            </a:r>
            <a:r>
              <a:rPr lang="en-US"/>
              <a:t> </a:t>
            </a:r>
            <a:r>
              <a:rPr lang="en-US" err="1"/>
              <a:t>линии</a:t>
            </a:r>
            <a:r>
              <a:rPr lang="en-US"/>
              <a:t> RS485 </a:t>
            </a:r>
            <a:r>
              <a:rPr lang="en-US" err="1"/>
              <a:t>на</a:t>
            </a:r>
            <a:r>
              <a:rPr lang="en-US"/>
              <a:t> OBC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подключаются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ко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всем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другим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подсистемам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спутника</a:t>
            </a:r>
            <a:r>
              <a:rPr lang="en-US"/>
              <a:t> </a:t>
            </a:r>
            <a:r>
              <a:rPr lang="en-US" err="1"/>
              <a:t>через</a:t>
            </a:r>
            <a:r>
              <a:rPr lang="en-US"/>
              <a:t> 40-контактный </a:t>
            </a:r>
            <a:r>
              <a:rPr lang="en-US" err="1"/>
              <a:t>разъем</a:t>
            </a:r>
            <a:r>
              <a:rPr lang="en-US"/>
              <a:t>,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используется</a:t>
            </a:r>
            <a:r>
              <a:rPr lang="en-US"/>
              <a:t> в </a:t>
            </a:r>
            <a:r>
              <a:rPr lang="en-US" err="1"/>
              <a:t>качестве</a:t>
            </a:r>
            <a:r>
              <a:rPr lang="en-US"/>
              <a:t> </a:t>
            </a:r>
            <a:r>
              <a:rPr lang="en-US" err="1"/>
              <a:t>основного</a:t>
            </a:r>
            <a:r>
              <a:rPr lang="en-US"/>
              <a:t> </a:t>
            </a:r>
            <a:r>
              <a:rPr lang="en-US" err="1"/>
              <a:t>средства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спутнике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Шина</a:t>
            </a:r>
            <a:r>
              <a:rPr lang="en-US"/>
              <a:t> I2C </a:t>
            </a:r>
            <a:r>
              <a:rPr lang="en-US" err="1"/>
              <a:t>от</a:t>
            </a:r>
            <a:r>
              <a:rPr lang="en-US"/>
              <a:t> OBC </a:t>
            </a:r>
            <a:r>
              <a:rPr lang="en-US" err="1"/>
              <a:t>подключается</a:t>
            </a:r>
            <a:r>
              <a:rPr lang="en-US"/>
              <a:t> к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модулям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плате</a:t>
            </a:r>
            <a:r>
              <a:rPr lang="en-US"/>
              <a:t> </a:t>
            </a:r>
            <a:r>
              <a:rPr lang="en-US" err="1"/>
              <a:t>датчика</a:t>
            </a:r>
            <a:r>
              <a:rPr lang="en-US"/>
              <a:t>, </a:t>
            </a:r>
            <a:r>
              <a:rPr lang="en-US" err="1"/>
              <a:t>используемым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управления</a:t>
            </a:r>
            <a:r>
              <a:rPr lang="en-US"/>
              <a:t> </a:t>
            </a:r>
            <a:r>
              <a:rPr lang="en-US" err="1"/>
              <a:t>датчиками</a:t>
            </a:r>
            <a:r>
              <a:rPr lang="en-US"/>
              <a:t> и </a:t>
            </a:r>
            <a:r>
              <a:rPr lang="en-US" err="1"/>
              <a:t>получения</a:t>
            </a:r>
            <a:r>
              <a:rPr lang="en-US"/>
              <a:t> </a:t>
            </a:r>
            <a:r>
              <a:rPr lang="en-US" err="1"/>
              <a:t>телеметрических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Два</a:t>
            </a:r>
            <a:r>
              <a:rPr lang="en-US"/>
              <a:t> </a:t>
            </a:r>
            <a:r>
              <a:rPr lang="en-US" err="1"/>
              <a:t>модуля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raspberry Pi </a:t>
            </a:r>
            <a:r>
              <a:rPr lang="en-US" err="1"/>
              <a:t>подключены</a:t>
            </a:r>
            <a:r>
              <a:rPr lang="en-US"/>
              <a:t> к OBC с </a:t>
            </a:r>
            <a:r>
              <a:rPr lang="en-US" err="1"/>
              <a:t>помощью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CSI.  </a:t>
            </a:r>
            <a:br>
              <a:rPr lang="en-US">
                <a:cs typeface="+mn-lt"/>
              </a:rPr>
            </a:br>
            <a:r>
              <a:rPr lang="en-US"/>
              <a:t>OBC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интерфейс</a:t>
            </a:r>
            <a:r>
              <a:rPr lang="en-US"/>
              <a:t> SD-</a:t>
            </a:r>
            <a:r>
              <a:rPr lang="en-US" err="1"/>
              <a:t>карты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подключения</a:t>
            </a:r>
            <a:r>
              <a:rPr lang="en-US"/>
              <a:t> </a:t>
            </a:r>
            <a:r>
              <a:rPr lang="en-US" err="1"/>
              <a:t>внешних</a:t>
            </a:r>
            <a:r>
              <a:rPr lang="en-US"/>
              <a:t> </a:t>
            </a:r>
            <a:r>
              <a:rPr lang="en-US" err="1"/>
              <a:t>устройств</a:t>
            </a:r>
            <a:r>
              <a:rPr lang="en-US"/>
              <a:t> </a:t>
            </a:r>
            <a:r>
              <a:rPr lang="en-US" err="1"/>
              <a:t>хранения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Вы</a:t>
            </a:r>
            <a:r>
              <a:rPr lang="en-US"/>
              <a:t>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можете</a:t>
            </a:r>
            <a:r>
              <a:rPr lang="en-US"/>
              <a:t> </a:t>
            </a:r>
            <a:r>
              <a:rPr lang="en-US" err="1"/>
              <a:t>использовать</a:t>
            </a:r>
            <a:r>
              <a:rPr lang="en-US"/>
              <a:t> </a:t>
            </a:r>
            <a:r>
              <a:rPr lang="en-US" err="1"/>
              <a:t>интерфейсы</a:t>
            </a:r>
            <a:r>
              <a:rPr lang="en-US"/>
              <a:t> USB и HDMI </a:t>
            </a:r>
            <a:r>
              <a:rPr lang="en-US" err="1"/>
              <a:t>на</a:t>
            </a:r>
            <a:r>
              <a:rPr lang="en-US"/>
              <a:t> OBC, </a:t>
            </a:r>
            <a:r>
              <a:rPr lang="en-US" err="1"/>
              <a:t>тогда</a:t>
            </a:r>
            <a:r>
              <a:rPr lang="en-US"/>
              <a:t>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будет</a:t>
            </a:r>
            <a:r>
              <a:rPr lang="en-US"/>
              <a:t> </a:t>
            </a:r>
            <a:r>
              <a:rPr lang="en-US" err="1"/>
              <a:t>работать</a:t>
            </a:r>
            <a:r>
              <a:rPr lang="en-US"/>
              <a:t> </a:t>
            </a:r>
            <a:r>
              <a:rPr lang="en-US" err="1"/>
              <a:t>как</a:t>
            </a:r>
            <a:r>
              <a:rPr lang="en-US"/>
              <a:t> </a:t>
            </a:r>
            <a:r>
              <a:rPr lang="en-US" err="1"/>
              <a:t>обычный</a:t>
            </a:r>
            <a:r>
              <a:rPr lang="en-US"/>
              <a:t> ПК.  </a:t>
            </a:r>
            <a:br>
              <a:rPr lang="en-US">
                <a:cs typeface="+mn-lt"/>
              </a:rPr>
            </a:br>
            <a:endParaRPr lang="en-US"/>
          </a:p>
          <a:p>
            <a:endParaRPr lang="en-US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58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UniSat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стандартных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передачи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 и </a:t>
            </a:r>
            <a:r>
              <a:rPr lang="en-US" err="1"/>
              <a:t>команд</a:t>
            </a:r>
            <a:r>
              <a:rPr lang="en-US"/>
              <a:t>. </a:t>
            </a:r>
            <a:br>
              <a:rPr lang="en-US">
                <a:cs typeface="+mn-lt"/>
              </a:rPr>
            </a:br>
            <a:r>
              <a:rPr lang="en-US"/>
              <a:t>UART </a:t>
            </a:r>
            <a:r>
              <a:rPr lang="en-US" err="1"/>
              <a:t>или</a:t>
            </a:r>
            <a:r>
              <a:rPr lang="en-US"/>
              <a:t> </a:t>
            </a:r>
            <a:r>
              <a:rPr lang="en-US" err="1"/>
              <a:t>линии</a:t>
            </a:r>
            <a:r>
              <a:rPr lang="en-US"/>
              <a:t> RS485 </a:t>
            </a:r>
            <a:r>
              <a:rPr lang="en-US" err="1"/>
              <a:t>на</a:t>
            </a:r>
            <a:r>
              <a:rPr lang="en-US"/>
              <a:t> OBC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подключаются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ко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всем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другим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подсистемам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спутника</a:t>
            </a:r>
            <a:r>
              <a:rPr lang="en-US"/>
              <a:t> </a:t>
            </a:r>
            <a:r>
              <a:rPr lang="en-US" err="1"/>
              <a:t>через</a:t>
            </a:r>
            <a:r>
              <a:rPr lang="en-US"/>
              <a:t> 40-контактный </a:t>
            </a:r>
            <a:r>
              <a:rPr lang="en-US" err="1"/>
              <a:t>разъем</a:t>
            </a:r>
            <a:r>
              <a:rPr lang="en-US"/>
              <a:t>,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используется</a:t>
            </a:r>
            <a:r>
              <a:rPr lang="en-US"/>
              <a:t> в </a:t>
            </a:r>
            <a:r>
              <a:rPr lang="en-US" err="1"/>
              <a:t>качестве</a:t>
            </a:r>
            <a:r>
              <a:rPr lang="en-US"/>
              <a:t> </a:t>
            </a:r>
            <a:r>
              <a:rPr lang="en-US" err="1"/>
              <a:t>основного</a:t>
            </a:r>
            <a:r>
              <a:rPr lang="en-US"/>
              <a:t> </a:t>
            </a:r>
            <a:r>
              <a:rPr lang="en-US" err="1"/>
              <a:t>средства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спутнике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Шина</a:t>
            </a:r>
            <a:r>
              <a:rPr lang="en-US"/>
              <a:t> I2C </a:t>
            </a:r>
            <a:r>
              <a:rPr lang="en-US" err="1"/>
              <a:t>от</a:t>
            </a:r>
            <a:r>
              <a:rPr lang="en-US"/>
              <a:t> OBC </a:t>
            </a:r>
            <a:r>
              <a:rPr lang="en-US" err="1"/>
              <a:t>подключается</a:t>
            </a:r>
            <a:r>
              <a:rPr lang="en-US"/>
              <a:t> к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модулям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плате</a:t>
            </a:r>
            <a:r>
              <a:rPr lang="en-US"/>
              <a:t> </a:t>
            </a:r>
            <a:r>
              <a:rPr lang="en-US" err="1"/>
              <a:t>датчика</a:t>
            </a:r>
            <a:r>
              <a:rPr lang="en-US"/>
              <a:t>, </a:t>
            </a:r>
            <a:r>
              <a:rPr lang="en-US" err="1"/>
              <a:t>используемым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управления</a:t>
            </a:r>
            <a:r>
              <a:rPr lang="en-US"/>
              <a:t> </a:t>
            </a:r>
            <a:r>
              <a:rPr lang="en-US" err="1"/>
              <a:t>датчиками</a:t>
            </a:r>
            <a:r>
              <a:rPr lang="en-US"/>
              <a:t> и </a:t>
            </a:r>
            <a:r>
              <a:rPr lang="en-US" err="1"/>
              <a:t>получения</a:t>
            </a:r>
            <a:r>
              <a:rPr lang="en-US"/>
              <a:t> </a:t>
            </a:r>
            <a:r>
              <a:rPr lang="en-US" err="1"/>
              <a:t>телеметрических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Два</a:t>
            </a:r>
            <a:r>
              <a:rPr lang="en-US"/>
              <a:t> </a:t>
            </a:r>
            <a:r>
              <a:rPr lang="en-US" err="1"/>
              <a:t>модуля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raspberry Pi </a:t>
            </a:r>
            <a:r>
              <a:rPr lang="en-US" err="1"/>
              <a:t>подключены</a:t>
            </a:r>
            <a:r>
              <a:rPr lang="en-US"/>
              <a:t> к OBC с </a:t>
            </a:r>
            <a:r>
              <a:rPr lang="en-US" err="1"/>
              <a:t>помощью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CSI.  </a:t>
            </a:r>
            <a:br>
              <a:rPr lang="en-US">
                <a:cs typeface="+mn-lt"/>
              </a:rPr>
            </a:br>
            <a:r>
              <a:rPr lang="en-US"/>
              <a:t>OBC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интерфейс</a:t>
            </a:r>
            <a:r>
              <a:rPr lang="en-US"/>
              <a:t> SD-</a:t>
            </a:r>
            <a:r>
              <a:rPr lang="en-US" err="1"/>
              <a:t>карты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подключения</a:t>
            </a:r>
            <a:r>
              <a:rPr lang="en-US"/>
              <a:t> </a:t>
            </a:r>
            <a:r>
              <a:rPr lang="en-US" err="1"/>
              <a:t>внешних</a:t>
            </a:r>
            <a:r>
              <a:rPr lang="en-US"/>
              <a:t> </a:t>
            </a:r>
            <a:r>
              <a:rPr lang="en-US" err="1"/>
              <a:t>устройств</a:t>
            </a:r>
            <a:r>
              <a:rPr lang="en-US"/>
              <a:t> </a:t>
            </a:r>
            <a:r>
              <a:rPr lang="en-US" err="1"/>
              <a:t>хранения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Вы</a:t>
            </a:r>
            <a:r>
              <a:rPr lang="en-US"/>
              <a:t>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можете</a:t>
            </a:r>
            <a:r>
              <a:rPr lang="en-US"/>
              <a:t> </a:t>
            </a:r>
            <a:r>
              <a:rPr lang="en-US" err="1"/>
              <a:t>использовать</a:t>
            </a:r>
            <a:r>
              <a:rPr lang="en-US"/>
              <a:t> </a:t>
            </a:r>
            <a:r>
              <a:rPr lang="en-US" err="1"/>
              <a:t>интерфейсы</a:t>
            </a:r>
            <a:r>
              <a:rPr lang="en-US"/>
              <a:t> USB и HDMI </a:t>
            </a:r>
            <a:r>
              <a:rPr lang="en-US" err="1"/>
              <a:t>на</a:t>
            </a:r>
            <a:r>
              <a:rPr lang="en-US"/>
              <a:t> OBC, </a:t>
            </a:r>
            <a:r>
              <a:rPr lang="en-US" err="1"/>
              <a:t>тогда</a:t>
            </a:r>
            <a:r>
              <a:rPr lang="en-US"/>
              <a:t>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будет</a:t>
            </a:r>
            <a:r>
              <a:rPr lang="en-US"/>
              <a:t> </a:t>
            </a:r>
            <a:r>
              <a:rPr lang="en-US" err="1"/>
              <a:t>работать</a:t>
            </a:r>
            <a:r>
              <a:rPr lang="en-US"/>
              <a:t> </a:t>
            </a:r>
            <a:r>
              <a:rPr lang="en-US" err="1"/>
              <a:t>как</a:t>
            </a:r>
            <a:r>
              <a:rPr lang="en-US"/>
              <a:t> </a:t>
            </a:r>
            <a:r>
              <a:rPr lang="en-US" err="1"/>
              <a:t>обычный</a:t>
            </a:r>
            <a:r>
              <a:rPr lang="en-US"/>
              <a:t> ПК.  </a:t>
            </a:r>
            <a:br>
              <a:rPr lang="en-US">
                <a:cs typeface="+mn-lt"/>
              </a:rPr>
            </a:br>
            <a:endParaRPr lang="en-US"/>
          </a:p>
          <a:p>
            <a:endParaRPr lang="en-US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36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Как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уже</a:t>
            </a:r>
            <a:r>
              <a:rPr lang="en-US"/>
              <a:t> </a:t>
            </a:r>
            <a:r>
              <a:rPr lang="en-US" err="1"/>
              <a:t>говорили</a:t>
            </a:r>
            <a:r>
              <a:rPr lang="en-US"/>
              <a:t> </a:t>
            </a:r>
            <a:r>
              <a:rPr lang="en-US" err="1"/>
              <a:t>ранее</a:t>
            </a:r>
            <a:r>
              <a:rPr lang="en-US"/>
              <a:t>, OBC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 </a:t>
            </a:r>
            <a:r>
              <a:rPr lang="en-US" err="1"/>
              <a:t>управляет</a:t>
            </a:r>
            <a:r>
              <a:rPr lang="en-US"/>
              <a:t> </a:t>
            </a:r>
            <a:r>
              <a:rPr lang="en-US" err="1"/>
              <a:t>двумя</a:t>
            </a:r>
            <a:r>
              <a:rPr lang="en-US"/>
              <a:t> </a:t>
            </a:r>
            <a:r>
              <a:rPr lang="en-US" err="1"/>
              <a:t>камерами</a:t>
            </a:r>
            <a:r>
              <a:rPr lang="en-US"/>
              <a:t> CSI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получения</a:t>
            </a:r>
            <a:r>
              <a:rPr lang="en-US"/>
              <a:t> </a:t>
            </a:r>
            <a:r>
              <a:rPr lang="en-US" err="1"/>
              <a:t>непрерывных</a:t>
            </a:r>
            <a:r>
              <a:rPr lang="en-US"/>
              <a:t> </a:t>
            </a:r>
            <a:r>
              <a:rPr lang="en-US" err="1"/>
              <a:t>изображений</a:t>
            </a:r>
            <a:r>
              <a:rPr lang="en-US"/>
              <a:t> и </a:t>
            </a:r>
            <a:r>
              <a:rPr lang="en-US" err="1"/>
              <a:t>видео</a:t>
            </a:r>
            <a:r>
              <a:rPr lang="en-US"/>
              <a:t> </a:t>
            </a:r>
            <a:r>
              <a:rPr lang="en-US" err="1"/>
              <a:t>во</a:t>
            </a:r>
            <a:r>
              <a:rPr lang="en-US"/>
              <a:t> </a:t>
            </a:r>
            <a:r>
              <a:rPr lang="en-US" err="1"/>
              <a:t>время</a:t>
            </a:r>
            <a:r>
              <a:rPr lang="en-US"/>
              <a:t> </a:t>
            </a:r>
            <a:r>
              <a:rPr lang="en-US" err="1"/>
              <a:t>полета</a:t>
            </a:r>
            <a:r>
              <a:rPr lang="en-US"/>
              <a:t>.  
Из-за </a:t>
            </a:r>
            <a:r>
              <a:rPr lang="en-US" err="1"/>
              <a:t>недостаточного</a:t>
            </a:r>
            <a:r>
              <a:rPr lang="en-US"/>
              <a:t> </a:t>
            </a:r>
            <a:r>
              <a:rPr lang="en-US" err="1"/>
              <a:t>размера</a:t>
            </a:r>
            <a:r>
              <a:rPr lang="en-US"/>
              <a:t> </a:t>
            </a:r>
            <a:r>
              <a:rPr lang="en-US" err="1"/>
              <a:t>пакета</a:t>
            </a:r>
            <a:r>
              <a:rPr lang="en-US"/>
              <a:t> в </a:t>
            </a:r>
            <a:r>
              <a:rPr lang="en-US" err="1"/>
              <a:t>связи</a:t>
            </a:r>
            <a:r>
              <a:rPr lang="en-US"/>
              <a:t> LoRa </a:t>
            </a:r>
            <a:r>
              <a:rPr lang="en-US" err="1"/>
              <a:t>между</a:t>
            </a:r>
            <a:r>
              <a:rPr lang="en-US"/>
              <a:t> </a:t>
            </a:r>
            <a:r>
              <a:rPr lang="en-US" err="1"/>
              <a:t>наземной</a:t>
            </a:r>
            <a:r>
              <a:rPr lang="en-US"/>
              <a:t> </a:t>
            </a:r>
            <a:r>
              <a:rPr lang="en-US" err="1"/>
              <a:t>станцией</a:t>
            </a:r>
            <a:r>
              <a:rPr lang="en-US"/>
              <a:t> и </a:t>
            </a:r>
            <a:r>
              <a:rPr lang="en-US" err="1"/>
              <a:t>космическим</a:t>
            </a:r>
            <a:r>
              <a:rPr lang="en-US"/>
              <a:t> </a:t>
            </a:r>
            <a:r>
              <a:rPr lang="en-US" err="1"/>
              <a:t>аппаратом</a:t>
            </a:r>
            <a:r>
              <a:rPr lang="en-US"/>
              <a:t> </a:t>
            </a:r>
            <a:r>
              <a:rPr lang="en-US" err="1"/>
              <a:t>изображения</a:t>
            </a:r>
            <a:r>
              <a:rPr lang="en-US"/>
              <a:t> и </a:t>
            </a:r>
            <a:r>
              <a:rPr lang="en-US" err="1"/>
              <a:t>видео</a:t>
            </a:r>
            <a:r>
              <a:rPr lang="en-US"/>
              <a:t>, </a:t>
            </a:r>
            <a:r>
              <a:rPr lang="en-US" err="1"/>
              <a:t>снятые</a:t>
            </a:r>
            <a:r>
              <a:rPr lang="en-US"/>
              <a:t> </a:t>
            </a:r>
            <a:r>
              <a:rPr lang="en-US" err="1"/>
              <a:t>камерами</a:t>
            </a:r>
            <a:r>
              <a:rPr lang="en-US"/>
              <a:t>, </a:t>
            </a:r>
            <a:r>
              <a:rPr lang="en-US" err="1"/>
              <a:t>сначала</a:t>
            </a:r>
            <a:r>
              <a:rPr lang="en-US"/>
              <a:t> </a:t>
            </a:r>
            <a:r>
              <a:rPr lang="en-US" err="1"/>
              <a:t>обрабатываются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OBC, а </a:t>
            </a:r>
            <a:r>
              <a:rPr lang="en-US" err="1"/>
              <a:t>затем</a:t>
            </a:r>
            <a:r>
              <a:rPr lang="en-US"/>
              <a:t> </a:t>
            </a:r>
            <a:r>
              <a:rPr lang="en-US" err="1"/>
              <a:t>сохраняются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внутренней</a:t>
            </a:r>
            <a:r>
              <a:rPr lang="en-US"/>
              <a:t> SD-</a:t>
            </a:r>
            <a:r>
              <a:rPr lang="en-US" err="1"/>
              <a:t>карте</a:t>
            </a:r>
            <a:r>
              <a:rPr lang="en-US"/>
              <a:t>.​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0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В </a:t>
            </a:r>
            <a:r>
              <a:rPr lang="en-US" dirty="0" err="1"/>
              <a:t>этом</a:t>
            </a:r>
            <a:r>
              <a:rPr lang="en-US" dirty="0"/>
              <a:t> </a:t>
            </a:r>
            <a:r>
              <a:rPr lang="en-US" dirty="0" err="1"/>
              <a:t>уроке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представили</a:t>
            </a:r>
            <a:r>
              <a:rPr lang="en-US" dirty="0"/>
              <a:t> OBC </a:t>
            </a:r>
            <a:r>
              <a:rPr lang="en-US" dirty="0" err="1"/>
              <a:t>космического</a:t>
            </a:r>
            <a:r>
              <a:rPr lang="en-US" dirty="0"/>
              <a:t> </a:t>
            </a:r>
            <a:r>
              <a:rPr lang="en-US" dirty="0" err="1"/>
              <a:t>аппарата</a:t>
            </a:r>
            <a:r>
              <a:rPr lang="en-US" dirty="0"/>
              <a:t>, </a:t>
            </a:r>
            <a:r>
              <a:rPr lang="en-US" dirty="0" err="1"/>
              <a:t>его</a:t>
            </a:r>
            <a:r>
              <a:rPr lang="en-US" dirty="0"/>
              <a:t> </a:t>
            </a:r>
            <a:r>
              <a:rPr lang="en-US" dirty="0" err="1"/>
              <a:t>аппаратную</a:t>
            </a:r>
            <a:r>
              <a:rPr lang="en-US" dirty="0"/>
              <a:t> </a:t>
            </a:r>
            <a:r>
              <a:rPr lang="en-US" dirty="0" err="1"/>
              <a:t>архитектуру</a:t>
            </a:r>
            <a:r>
              <a:rPr lang="en-US" dirty="0"/>
              <a:t>, </a:t>
            </a:r>
            <a:r>
              <a:rPr lang="en-US" dirty="0" err="1"/>
              <a:t>функции</a:t>
            </a:r>
            <a:r>
              <a:rPr lang="en-US" dirty="0"/>
              <a:t> и </a:t>
            </a:r>
            <a:r>
              <a:rPr lang="en-US" dirty="0" err="1"/>
              <a:t>его</a:t>
            </a:r>
            <a:r>
              <a:rPr lang="en-US" dirty="0"/>
              <a:t> </a:t>
            </a:r>
            <a:r>
              <a:rPr lang="en-US" dirty="0" err="1"/>
              <a:t>компоненты</a:t>
            </a:r>
            <a:r>
              <a:rPr lang="en-US" dirty="0"/>
              <a:t>.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следующем</a:t>
            </a:r>
            <a:r>
              <a:rPr lang="en-US" dirty="0"/>
              <a:t> </a:t>
            </a:r>
            <a:r>
              <a:rPr lang="en-US" dirty="0" err="1"/>
              <a:t>уроке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узнаем</a:t>
            </a:r>
            <a:r>
              <a:rPr lang="en-US" dirty="0"/>
              <a:t>,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планировать</a:t>
            </a:r>
            <a:r>
              <a:rPr lang="en-US" dirty="0"/>
              <a:t> и </a:t>
            </a:r>
            <a:r>
              <a:rPr lang="en-US" dirty="0" err="1"/>
              <a:t>проектировать</a:t>
            </a:r>
            <a:r>
              <a:rPr lang="en-US" dirty="0"/>
              <a:t> OBC, </a:t>
            </a:r>
            <a:r>
              <a:rPr lang="en-US" dirty="0" err="1"/>
              <a:t>используя</a:t>
            </a:r>
            <a:r>
              <a:rPr lang="en-US" dirty="0"/>
              <a:t> </a:t>
            </a:r>
            <a:r>
              <a:rPr lang="en-US" dirty="0" err="1"/>
              <a:t>один</a:t>
            </a:r>
            <a:r>
              <a:rPr lang="en-US" dirty="0"/>
              <a:t> </a:t>
            </a:r>
            <a:r>
              <a:rPr lang="en-US" dirty="0" err="1"/>
              <a:t>из</a:t>
            </a:r>
            <a:r>
              <a:rPr lang="en-US" dirty="0"/>
              <a:t> </a:t>
            </a:r>
            <a:r>
              <a:rPr lang="en-US" dirty="0" err="1"/>
              <a:t>самых</a:t>
            </a:r>
            <a:r>
              <a:rPr lang="en-US" dirty="0"/>
              <a:t> </a:t>
            </a:r>
            <a:r>
              <a:rPr lang="en-US" dirty="0" err="1"/>
              <a:t>популярных</a:t>
            </a:r>
            <a:r>
              <a:rPr lang="en-US" dirty="0"/>
              <a:t> </a:t>
            </a:r>
            <a:r>
              <a:rPr lang="en-US" dirty="0" err="1"/>
              <a:t>инструментов</a:t>
            </a:r>
            <a:r>
              <a:rPr lang="en-US" dirty="0"/>
              <a:t> </a:t>
            </a:r>
            <a:r>
              <a:rPr lang="en-US" dirty="0" err="1"/>
              <a:t>прототипирования</a:t>
            </a:r>
            <a:r>
              <a:rPr lang="en-US" dirty="0"/>
              <a:t> и </a:t>
            </a:r>
            <a:r>
              <a:rPr lang="en-US" dirty="0" err="1"/>
              <a:t>проектирования</a:t>
            </a:r>
            <a:r>
              <a:rPr lang="en-US" dirty="0"/>
              <a:t> </a:t>
            </a:r>
            <a:r>
              <a:rPr lang="en-US" dirty="0" err="1"/>
              <a:t>печатных</a:t>
            </a:r>
            <a:r>
              <a:rPr lang="en-US" dirty="0"/>
              <a:t> </a:t>
            </a:r>
            <a:r>
              <a:rPr lang="en-US" dirty="0" err="1"/>
              <a:t>плат</a:t>
            </a:r>
            <a:r>
              <a:rPr lang="en-US" dirty="0"/>
              <a:t>. </a:t>
            </a:r>
            <a:r>
              <a:rPr lang="en-US" dirty="0" err="1"/>
              <a:t>Увидимся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следующем</a:t>
            </a:r>
            <a:r>
              <a:rPr lang="en-US" dirty="0"/>
              <a:t> </a:t>
            </a:r>
            <a:r>
              <a:rPr lang="en-US" dirty="0" err="1"/>
              <a:t>уроке</a:t>
            </a:r>
            <a:r>
              <a:rPr lang="en-US" dirty="0"/>
              <a:t>, </a:t>
            </a:r>
            <a:r>
              <a:rPr lang="en-US" dirty="0" err="1"/>
              <a:t>желаю</a:t>
            </a:r>
            <a:r>
              <a:rPr lang="en-US" dirty="0"/>
              <a:t> </a:t>
            </a:r>
            <a:r>
              <a:rPr lang="en-US" dirty="0" err="1"/>
              <a:t>вам</a:t>
            </a:r>
            <a:r>
              <a:rPr lang="en-US" dirty="0"/>
              <a:t> </a:t>
            </a:r>
            <a:r>
              <a:rPr lang="en-US" dirty="0" err="1"/>
              <a:t>приятного</a:t>
            </a:r>
            <a:r>
              <a:rPr lang="en-US" dirty="0"/>
              <a:t> </a:t>
            </a:r>
            <a:r>
              <a:rPr lang="en-US" dirty="0" err="1"/>
              <a:t>обучения</a:t>
            </a:r>
            <a:r>
              <a:rPr lang="en-US" dirty="0"/>
              <a:t> и </a:t>
            </a:r>
            <a:r>
              <a:rPr lang="en-US" dirty="0" err="1"/>
              <a:t>хорошего</a:t>
            </a:r>
            <a:r>
              <a:rPr lang="en-US" dirty="0"/>
              <a:t> </a:t>
            </a:r>
            <a:r>
              <a:rPr lang="en-US" dirty="0" err="1"/>
              <a:t>дня</a:t>
            </a:r>
            <a:r>
              <a:rPr lang="en-US" dirty="0"/>
              <a:t>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86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2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Бортовой</a:t>
            </a:r>
            <a:r>
              <a:rPr lang="en-US"/>
              <a:t> </a:t>
            </a:r>
            <a:r>
              <a:rPr lang="en-US" err="1"/>
              <a:t>компьютер</a:t>
            </a:r>
            <a:r>
              <a:rPr lang="en-US"/>
              <a:t> (OBC) 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мозг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. </a:t>
            </a:r>
            <a:r>
              <a:rPr lang="en-US" err="1"/>
              <a:t>Этот</a:t>
            </a:r>
            <a:r>
              <a:rPr lang="en-US"/>
              <a:t> </a:t>
            </a:r>
            <a:r>
              <a:rPr lang="en-US" err="1"/>
              <a:t>урок</a:t>
            </a:r>
            <a:r>
              <a:rPr lang="en-US"/>
              <a:t> </a:t>
            </a:r>
            <a:r>
              <a:rPr lang="en-US" err="1"/>
              <a:t>даст</a:t>
            </a:r>
            <a:r>
              <a:rPr lang="en-US"/>
              <a:t> </a:t>
            </a:r>
            <a:r>
              <a:rPr lang="en-US" err="1"/>
              <a:t>вам</a:t>
            </a:r>
            <a:r>
              <a:rPr lang="en-US"/>
              <a:t> </a:t>
            </a:r>
            <a:r>
              <a:rPr lang="en-US" err="1"/>
              <a:t>краткое</a:t>
            </a:r>
            <a:r>
              <a:rPr lang="en-US"/>
              <a:t> </a:t>
            </a:r>
            <a:r>
              <a:rPr lang="en-US" err="1"/>
              <a:t>введение</a:t>
            </a:r>
            <a:r>
              <a:rPr lang="en-US"/>
              <a:t> в OBC </a:t>
            </a:r>
            <a:r>
              <a:rPr lang="en-US" err="1"/>
              <a:t>наноспутника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. А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собираемся</a:t>
            </a:r>
            <a:r>
              <a:rPr lang="en-US"/>
              <a:t> </a:t>
            </a:r>
            <a:r>
              <a:rPr lang="en-US" err="1"/>
              <a:t>изучить</a:t>
            </a:r>
            <a:r>
              <a:rPr lang="en-US"/>
              <a:t> </a:t>
            </a:r>
            <a:r>
              <a:rPr lang="en-US" err="1"/>
              <a:t>основные</a:t>
            </a:r>
            <a:r>
              <a:rPr lang="en-US"/>
              <a:t> </a:t>
            </a:r>
            <a:r>
              <a:rPr lang="en-US" err="1"/>
              <a:t>функции</a:t>
            </a:r>
            <a:r>
              <a:rPr lang="en-US"/>
              <a:t> OBC и </a:t>
            </a:r>
            <a:r>
              <a:rPr lang="en-US" err="1"/>
              <a:t>его</a:t>
            </a:r>
            <a:r>
              <a:rPr lang="en-US"/>
              <a:t> </a:t>
            </a:r>
            <a:r>
              <a:rPr lang="en-US" err="1"/>
              <a:t>аппаратные</a:t>
            </a:r>
            <a:r>
              <a:rPr lang="en-US"/>
              <a:t> </a:t>
            </a:r>
            <a:r>
              <a:rPr lang="en-US" err="1"/>
              <a:t>компоненты</a:t>
            </a:r>
            <a:r>
              <a:rPr lang="en-US"/>
              <a:t>. 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7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" dirty="0"/>
              <a:t>Спутник или космический аппарат состоит из множества различных подсистем, которые должны работать вместе как единая система. Архитектура авионики играет ключевую роль в том, чтобы сделать это возможным, связывая вместе модули и оборудование из разных подсистем и с различной функциональностью, чтобы можно было эффективно управлять всем космическим аппаратом и эксплуатировать его.​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Одним</a:t>
            </a:r>
            <a:r>
              <a:rPr lang="en-US" dirty="0"/>
              <a:t> </a:t>
            </a:r>
            <a:r>
              <a:rPr lang="en-US" dirty="0" err="1"/>
              <a:t>из</a:t>
            </a:r>
            <a:r>
              <a:rPr lang="en-US" dirty="0"/>
              <a:t> </a:t>
            </a:r>
            <a:r>
              <a:rPr lang="en-US" dirty="0" err="1"/>
              <a:t>основных</a:t>
            </a:r>
            <a:r>
              <a:rPr lang="en-US" dirty="0"/>
              <a:t> </a:t>
            </a:r>
            <a:r>
              <a:rPr lang="en-US" dirty="0" err="1"/>
              <a:t>компонентов</a:t>
            </a:r>
            <a:r>
              <a:rPr lang="en-US" dirty="0"/>
              <a:t> </a:t>
            </a:r>
            <a:r>
              <a:rPr lang="en-US" dirty="0" err="1"/>
              <a:t>системы</a:t>
            </a:r>
            <a:r>
              <a:rPr lang="en-US" dirty="0"/>
              <a:t> </a:t>
            </a:r>
            <a:r>
              <a:rPr lang="en-US" dirty="0" err="1"/>
              <a:t>авионики</a:t>
            </a:r>
            <a:r>
              <a:rPr lang="en-US" dirty="0"/>
              <a:t> </a:t>
            </a:r>
            <a:r>
              <a:rPr lang="en-US" dirty="0" err="1"/>
              <a:t>является</a:t>
            </a:r>
            <a:r>
              <a:rPr lang="en-US" dirty="0"/>
              <a:t> </a:t>
            </a:r>
            <a:r>
              <a:rPr lang="en-US" dirty="0" err="1"/>
              <a:t>бортовой</a:t>
            </a:r>
            <a:r>
              <a:rPr lang="en-US" dirty="0"/>
              <a:t> </a:t>
            </a:r>
            <a:r>
              <a:rPr lang="en-US" dirty="0" err="1"/>
              <a:t>компьютер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(OBC) </a:t>
            </a:r>
            <a:r>
              <a:rPr lang="en-US" dirty="0"/>
              <a:t>- </a:t>
            </a:r>
            <a:r>
              <a:rPr lang="en-US" dirty="0" err="1"/>
              <a:t>аппаратное</a:t>
            </a:r>
            <a:r>
              <a:rPr lang="en-US" dirty="0"/>
              <a:t> </a:t>
            </a:r>
            <a:r>
              <a:rPr lang="en-US" dirty="0" err="1"/>
              <a:t>обеспечение</a:t>
            </a:r>
            <a:r>
              <a:rPr lang="en-US" dirty="0"/>
              <a:t>, </a:t>
            </a:r>
            <a:r>
              <a:rPr lang="en-US" dirty="0" err="1"/>
              <a:t>которое</a:t>
            </a:r>
            <a:r>
              <a:rPr lang="en-US" dirty="0"/>
              <a:t> </a:t>
            </a:r>
            <a:r>
              <a:rPr lang="en-US" dirty="0" err="1"/>
              <a:t>запускает</a:t>
            </a:r>
            <a:r>
              <a:rPr lang="en-US" dirty="0"/>
              <a:t> </a:t>
            </a:r>
            <a:r>
              <a:rPr lang="en-US" dirty="0" err="1"/>
              <a:t>бортовое</a:t>
            </a:r>
            <a:r>
              <a:rPr lang="en-US" dirty="0"/>
              <a:t> </a:t>
            </a:r>
            <a:r>
              <a:rPr lang="en-US" dirty="0" err="1"/>
              <a:t>программное</a:t>
            </a:r>
            <a:r>
              <a:rPr lang="en-US" dirty="0"/>
              <a:t> </a:t>
            </a:r>
            <a:r>
              <a:rPr lang="en-US" dirty="0" err="1"/>
              <a:t>обеспечение</a:t>
            </a:r>
            <a:r>
              <a:rPr lang="en-US" dirty="0"/>
              <a:t> </a:t>
            </a:r>
            <a:r>
              <a:rPr lang="en-US" dirty="0" err="1"/>
              <a:t>аппарата</a:t>
            </a:r>
            <a:r>
              <a:rPr lang="en-US" dirty="0"/>
              <a:t>, </a:t>
            </a:r>
            <a:r>
              <a:rPr lang="en-US" dirty="0" err="1"/>
              <a:t>которое</a:t>
            </a:r>
            <a:r>
              <a:rPr lang="en-US" dirty="0"/>
              <a:t> </a:t>
            </a:r>
            <a:r>
              <a:rPr lang="en-US" dirty="0" err="1"/>
              <a:t>управляет</a:t>
            </a:r>
            <a:r>
              <a:rPr lang="en-US" dirty="0"/>
              <a:t> </a:t>
            </a:r>
            <a:r>
              <a:rPr lang="en-US" dirty="0" err="1"/>
              <a:t>жизненно</a:t>
            </a:r>
            <a:r>
              <a:rPr lang="en-US" dirty="0"/>
              <a:t> </a:t>
            </a:r>
            <a:r>
              <a:rPr lang="en-US" dirty="0" err="1"/>
              <a:t>важными</a:t>
            </a:r>
            <a:r>
              <a:rPr lang="en-US" dirty="0"/>
              <a:t> </a:t>
            </a:r>
            <a:r>
              <a:rPr lang="en-US" dirty="0" err="1"/>
              <a:t>функциями</a:t>
            </a:r>
            <a:r>
              <a:rPr lang="en-US" b="0" i="0" dirty="0">
                <a:effectLst/>
              </a:rPr>
              <a:t>, </a:t>
            </a:r>
            <a:r>
              <a:rPr lang="en-US" dirty="0" err="1"/>
              <a:t>необходимыми</a:t>
            </a:r>
            <a:r>
              <a:rPr lang="en-US" dirty="0"/>
              <a:t> </a:t>
            </a:r>
            <a:r>
              <a:rPr lang="en-US" dirty="0" err="1"/>
              <a:t>системе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эффективного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b="0" i="0" dirty="0">
                <a:effectLst/>
              </a:rPr>
              <a:t>.</a:t>
            </a:r>
            <a:r>
              <a:rPr lang="en-US" dirty="0"/>
              <a:t> </a:t>
            </a:r>
          </a:p>
          <a:p>
            <a:r>
              <a:rPr lang="en-US" dirty="0"/>
              <a:t> 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обычном</a:t>
            </a:r>
            <a:r>
              <a:rPr lang="en-US" dirty="0"/>
              <a:t> </a:t>
            </a:r>
            <a:r>
              <a:rPr lang="en-US" dirty="0" err="1"/>
              <a:t>космическом</a:t>
            </a:r>
            <a:r>
              <a:rPr lang="en-US" dirty="0"/>
              <a:t> </a:t>
            </a:r>
            <a:r>
              <a:rPr lang="en-US" dirty="0" err="1"/>
              <a:t>аппарате</a:t>
            </a:r>
            <a:r>
              <a:rPr lang="en-US" dirty="0"/>
              <a:t> 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спутнике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OBC </a:t>
            </a:r>
            <a:r>
              <a:rPr lang="en-US" dirty="0" err="1"/>
              <a:t>играет</a:t>
            </a:r>
            <a:r>
              <a:rPr lang="en-US" dirty="0"/>
              <a:t> </a:t>
            </a:r>
            <a:r>
              <a:rPr lang="en-US" dirty="0" err="1"/>
              <a:t>несколько</a:t>
            </a:r>
            <a:r>
              <a:rPr lang="en-US" dirty="0"/>
              <a:t> </a:t>
            </a:r>
            <a:r>
              <a:rPr lang="en-US" dirty="0" err="1"/>
              <a:t>важных</a:t>
            </a:r>
            <a:r>
              <a:rPr lang="en-US" dirty="0"/>
              <a:t> </a:t>
            </a:r>
            <a:r>
              <a:rPr lang="en-US" dirty="0" err="1"/>
              <a:t>ролей</a:t>
            </a:r>
            <a:r>
              <a:rPr lang="en-US" dirty="0"/>
              <a:t> </a:t>
            </a:r>
            <a:r>
              <a:rPr lang="en-US" dirty="0" err="1"/>
              <a:t>во</a:t>
            </a:r>
            <a:r>
              <a:rPr lang="en-US" dirty="0"/>
              <a:t> </a:t>
            </a:r>
            <a:r>
              <a:rPr lang="en-US" dirty="0" err="1"/>
              <a:t>время</a:t>
            </a:r>
            <a:r>
              <a:rPr lang="en-US" dirty="0"/>
              <a:t> </a:t>
            </a:r>
            <a:r>
              <a:rPr lang="en-US" dirty="0" err="1"/>
              <a:t>полета</a:t>
            </a:r>
            <a:r>
              <a:rPr lang="en-US" b="0" i="0" dirty="0">
                <a:effectLst/>
              </a:rPr>
              <a:t>. </a:t>
            </a:r>
            <a:r>
              <a:rPr lang="en-US" dirty="0" err="1"/>
              <a:t>Эти</a:t>
            </a:r>
            <a:r>
              <a:rPr lang="en-US" dirty="0"/>
              <a:t> </a:t>
            </a:r>
            <a:r>
              <a:rPr lang="en-US" dirty="0" err="1"/>
              <a:t>функции</a:t>
            </a:r>
            <a:r>
              <a:rPr lang="en-US" dirty="0"/>
              <a:t> </a:t>
            </a:r>
            <a:r>
              <a:rPr lang="en-US" dirty="0" err="1"/>
              <a:t>обычно</a:t>
            </a:r>
            <a:r>
              <a:rPr lang="en-US" dirty="0"/>
              <a:t> </a:t>
            </a:r>
            <a:r>
              <a:rPr lang="en-US" dirty="0" err="1"/>
              <a:t>включают</a:t>
            </a:r>
            <a:r>
              <a:rPr lang="en-US" b="0" i="0" dirty="0">
                <a:effectLst/>
              </a:rPr>
              <a:t>: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 *</a:t>
            </a:r>
            <a:r>
              <a:rPr lang="en-US" dirty="0" err="1"/>
              <a:t>Управление</a:t>
            </a:r>
            <a:r>
              <a:rPr lang="en-US" dirty="0"/>
              <a:t> </a:t>
            </a:r>
            <a:r>
              <a:rPr lang="en-US" dirty="0" err="1"/>
              <a:t>ориентацией</a:t>
            </a:r>
            <a:r>
              <a:rPr lang="en-US" dirty="0"/>
              <a:t> и </a:t>
            </a:r>
            <a:r>
              <a:rPr lang="en-US" dirty="0" err="1"/>
              <a:t>орбитой</a:t>
            </a:r>
            <a:r>
              <a:rPr lang="en-US" b="0" i="0" dirty="0">
                <a:effectLst/>
              </a:rPr>
              <a:t>,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 *</a:t>
            </a:r>
            <a:r>
              <a:rPr lang="en-US" dirty="0" err="1"/>
              <a:t>Управление</a:t>
            </a:r>
            <a:r>
              <a:rPr lang="en-US" dirty="0"/>
              <a:t> </a:t>
            </a:r>
            <a:r>
              <a:rPr lang="en-US" dirty="0" err="1"/>
              <a:t>телеметрическими</a:t>
            </a:r>
            <a:r>
              <a:rPr lang="en-US" dirty="0"/>
              <a:t> </a:t>
            </a:r>
            <a:r>
              <a:rPr lang="en-US" dirty="0" err="1"/>
              <a:t>данными</a:t>
            </a:r>
            <a:r>
              <a:rPr lang="en-US" b="0" i="0" dirty="0">
                <a:effectLst/>
              </a:rPr>
              <a:t>,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 *</a:t>
            </a:r>
            <a:r>
              <a:rPr lang="en-US" dirty="0" err="1"/>
              <a:t>Телекоммуникационные</a:t>
            </a:r>
            <a:r>
              <a:rPr lang="en-US" dirty="0"/>
              <a:t> </a:t>
            </a:r>
            <a:r>
              <a:rPr lang="en-US" dirty="0" err="1"/>
              <a:t>действия</a:t>
            </a:r>
            <a:r>
              <a:rPr lang="en-US" b="0" i="0" dirty="0">
                <a:effectLst/>
              </a:rPr>
              <a:t>,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 *</a:t>
            </a:r>
            <a:r>
              <a:rPr lang="en-US" dirty="0" err="1"/>
              <a:t>Обслуживание</a:t>
            </a:r>
            <a:r>
              <a:rPr lang="en-US" dirty="0"/>
              <a:t> </a:t>
            </a:r>
            <a:r>
              <a:rPr lang="en-US" dirty="0" err="1"/>
              <a:t>системы</a:t>
            </a:r>
            <a:r>
              <a:rPr lang="en-US" b="0" i="0" dirty="0">
                <a:effectLst/>
              </a:rPr>
              <a:t>,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 *</a:t>
            </a:r>
            <a:r>
              <a:rPr lang="en-US" dirty="0" err="1"/>
              <a:t>Синхронизация</a:t>
            </a:r>
            <a:r>
              <a:rPr lang="en-US" dirty="0"/>
              <a:t> </a:t>
            </a:r>
            <a:r>
              <a:rPr lang="en-US" dirty="0" err="1"/>
              <a:t>времени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борту</a:t>
            </a:r>
            <a:r>
              <a:rPr lang="en-US" dirty="0"/>
              <a:t> и</a:t>
            </a:r>
          </a:p>
          <a:p>
            <a:r>
              <a:rPr lang="en-US" dirty="0"/>
              <a:t> *</a:t>
            </a:r>
            <a:r>
              <a:rPr lang="en-US" dirty="0" err="1"/>
              <a:t>Обнаружение</a:t>
            </a:r>
            <a:r>
              <a:rPr lang="en-US" dirty="0"/>
              <a:t> </a:t>
            </a:r>
            <a:r>
              <a:rPr lang="en-US" dirty="0" err="1"/>
              <a:t>сбоев</a:t>
            </a:r>
            <a:r>
              <a:rPr lang="en-US" b="0" i="0" dirty="0">
                <a:effectLst/>
              </a:rPr>
              <a:t>, </a:t>
            </a:r>
            <a:r>
              <a:rPr lang="en-US" dirty="0" err="1"/>
              <a:t>изоляция</a:t>
            </a:r>
            <a:r>
              <a:rPr lang="en-US" dirty="0"/>
              <a:t> и </a:t>
            </a:r>
            <a:r>
              <a:rPr lang="en-US" dirty="0" err="1"/>
              <a:t>восстановление</a:t>
            </a:r>
            <a:r>
              <a:rPr lang="en-US" b="0" i="0" dirty="0">
                <a:effectLst/>
              </a:rPr>
              <a:t>.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2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Бортовой</a:t>
            </a:r>
            <a:r>
              <a:rPr lang="en-US"/>
              <a:t> </a:t>
            </a:r>
            <a:r>
              <a:rPr lang="en-US" err="1"/>
              <a:t>компьютер</a:t>
            </a:r>
            <a:r>
              <a:rPr lang="en-US"/>
              <a:t>, </a:t>
            </a:r>
            <a:r>
              <a:rPr lang="en-US" err="1"/>
              <a:t>или</a:t>
            </a:r>
            <a:r>
              <a:rPr lang="en-US"/>
              <a:t> OBC, </a:t>
            </a:r>
            <a:r>
              <a:rPr lang="en-US" err="1"/>
              <a:t>является</a:t>
            </a:r>
            <a:r>
              <a:rPr lang="en-US"/>
              <a:t> </a:t>
            </a:r>
            <a:r>
              <a:rPr lang="en-US" err="1"/>
              <a:t>мозгом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 и </a:t>
            </a:r>
            <a:r>
              <a:rPr lang="en-US" err="1"/>
              <a:t>выполняет</a:t>
            </a:r>
            <a:r>
              <a:rPr lang="en-US"/>
              <a:t> </a:t>
            </a:r>
            <a:r>
              <a:rPr lang="en-US" err="1"/>
              <a:t>различные</a:t>
            </a:r>
            <a:r>
              <a:rPr lang="en-US"/>
              <a:t> </a:t>
            </a:r>
            <a:r>
              <a:rPr lang="en-US" err="1"/>
              <a:t>задачи</a:t>
            </a:r>
            <a:r>
              <a:rPr lang="en-US"/>
              <a:t>, </a:t>
            </a:r>
            <a:r>
              <a:rPr lang="en-US" err="1"/>
              <a:t>такие</a:t>
            </a:r>
            <a:r>
              <a:rPr lang="en-US"/>
              <a:t> </a:t>
            </a:r>
            <a:r>
              <a:rPr lang="en-US" err="1"/>
              <a:t>как</a:t>
            </a:r>
            <a:r>
              <a:rPr lang="en-US"/>
              <a:t> </a:t>
            </a:r>
            <a:r>
              <a:rPr lang="en-US" err="1"/>
              <a:t>координация</a:t>
            </a:r>
            <a:r>
              <a:rPr lang="en-US"/>
              <a:t> </a:t>
            </a:r>
            <a:r>
              <a:rPr lang="en-US" err="1"/>
              <a:t>всех</a:t>
            </a:r>
            <a:r>
              <a:rPr lang="en-US"/>
              <a:t> </a:t>
            </a:r>
            <a:r>
              <a:rPr lang="en-US" err="1"/>
              <a:t>действий</a:t>
            </a:r>
            <a:r>
              <a:rPr lang="en-US"/>
              <a:t>, </a:t>
            </a:r>
            <a:r>
              <a:rPr lang="en-US" err="1"/>
              <a:t>отправка</a:t>
            </a:r>
            <a:r>
              <a:rPr lang="en-US"/>
              <a:t> </a:t>
            </a:r>
            <a:r>
              <a:rPr lang="en-US" err="1"/>
              <a:t>команд</a:t>
            </a:r>
            <a:r>
              <a:rPr lang="en-US"/>
              <a:t> </a:t>
            </a:r>
            <a:r>
              <a:rPr lang="en-US" err="1"/>
              <a:t>различным</a:t>
            </a:r>
            <a:r>
              <a:rPr lang="en-US"/>
              <a:t> </a:t>
            </a:r>
            <a:r>
              <a:rPr lang="en-US" err="1"/>
              <a:t>модулям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подсистемам</a:t>
            </a:r>
            <a:r>
              <a:rPr lang="en-US"/>
              <a:t>, </a:t>
            </a:r>
            <a:r>
              <a:rPr lang="en-US" err="1"/>
              <a:t>прием</a:t>
            </a:r>
            <a:r>
              <a:rPr lang="en-US"/>
              <a:t> и </a:t>
            </a:r>
            <a:r>
              <a:rPr lang="en-US" err="1"/>
              <a:t>хранение</a:t>
            </a:r>
            <a:r>
              <a:rPr lang="en-US"/>
              <a:t> </a:t>
            </a:r>
            <a:r>
              <a:rPr lang="en-US" err="1"/>
              <a:t>телеметрических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/>
              <a:t> и </a:t>
            </a:r>
            <a:r>
              <a:rPr lang="en-US" err="1"/>
              <a:t>другой</a:t>
            </a:r>
            <a:r>
              <a:rPr lang="en-US"/>
              <a:t> </a:t>
            </a:r>
            <a:r>
              <a:rPr lang="en-US" err="1"/>
              <a:t>информации</a:t>
            </a:r>
            <a:r>
              <a:rPr lang="en-US"/>
              <a:t> CubeSat, </a:t>
            </a:r>
            <a:r>
              <a:rPr lang="en-US" err="1"/>
              <a:t>отправка</a:t>
            </a:r>
            <a:r>
              <a:rPr lang="en-US"/>
              <a:t> </a:t>
            </a:r>
            <a:r>
              <a:rPr lang="en-US" err="1"/>
              <a:t>этой</a:t>
            </a:r>
            <a:r>
              <a:rPr lang="en-US"/>
              <a:t> </a:t>
            </a:r>
            <a:r>
              <a:rPr lang="en-US" err="1"/>
              <a:t>информации</a:t>
            </a:r>
            <a:r>
              <a:rPr lang="en-US"/>
              <a:t> </a:t>
            </a:r>
            <a:r>
              <a:rPr lang="en-US" err="1"/>
              <a:t>обратно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Землю</a:t>
            </a:r>
            <a:r>
              <a:rPr lang="en-US"/>
              <a:t> </a:t>
            </a:r>
            <a:r>
              <a:rPr lang="en-US" err="1"/>
              <a:t>через</a:t>
            </a:r>
            <a:r>
              <a:rPr lang="en-US"/>
              <a:t> </a:t>
            </a:r>
            <a:r>
              <a:rPr lang="en-US" err="1"/>
              <a:t>подсистему</a:t>
            </a:r>
            <a:r>
              <a:rPr lang="en-US"/>
              <a:t> TRX, </a:t>
            </a:r>
            <a:r>
              <a:rPr lang="en-US" err="1"/>
              <a:t>получение</a:t>
            </a:r>
            <a:r>
              <a:rPr lang="en-US"/>
              <a:t> </a:t>
            </a:r>
            <a:r>
              <a:rPr lang="en-US" err="1"/>
              <a:t>спутниковых</a:t>
            </a:r>
            <a:r>
              <a:rPr lang="en-US"/>
              <a:t> </a:t>
            </a:r>
            <a:r>
              <a:rPr lang="en-US" err="1"/>
              <a:t>изображений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видео</a:t>
            </a:r>
            <a:r>
              <a:rPr lang="en-US"/>
              <a:t>, а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обработка</a:t>
            </a:r>
            <a:r>
              <a:rPr lang="en-US"/>
              <a:t> </a:t>
            </a:r>
            <a:r>
              <a:rPr lang="en-US" err="1"/>
              <a:t>ошибок</a:t>
            </a:r>
            <a:r>
              <a:rPr lang="en-US"/>
              <a:t> в CubeSat.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0" i="0">
                <a:effectLst/>
              </a:rPr>
              <a:t>OBC </a:t>
            </a:r>
            <a:r>
              <a:rPr lang="en-US" err="1"/>
              <a:t>разделен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три</a:t>
            </a:r>
            <a:r>
              <a:rPr lang="en-US"/>
              <a:t> </a:t>
            </a:r>
            <a:r>
              <a:rPr lang="en-US" err="1"/>
              <a:t>подсистемы</a:t>
            </a:r>
            <a:r>
              <a:rPr lang="en-US"/>
              <a:t>: </a:t>
            </a:r>
            <a:r>
              <a:rPr lang="en-US" err="1"/>
              <a:t>Микропроцессор</a:t>
            </a:r>
            <a:r>
              <a:rPr lang="en-US" b="0" i="0">
                <a:effectLst/>
              </a:rPr>
              <a:t>, </a:t>
            </a:r>
            <a:r>
              <a:rPr lang="en-US" err="1"/>
              <a:t>Интерфейсы</a:t>
            </a:r>
            <a:r>
              <a:rPr lang="en-US"/>
              <a:t> и </a:t>
            </a:r>
            <a:r>
              <a:rPr lang="en-US" err="1"/>
              <a:t>Камеры</a:t>
            </a:r>
            <a:r>
              <a:rPr lang="en-US" b="0" i="0">
                <a:effectLst/>
              </a:rPr>
              <a:t>.</a:t>
            </a:r>
            <a:r>
              <a:rPr lang="en-US"/>
              <a:t> </a:t>
            </a:r>
          </a:p>
          <a:p>
            <a:pPr>
              <a:defRPr/>
            </a:pP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 err="1"/>
              <a:t>Микропроцессор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вычислительный</a:t>
            </a:r>
            <a:r>
              <a:rPr lang="en-US"/>
              <a:t> </a:t>
            </a:r>
            <a:r>
              <a:rPr lang="en-US" err="1"/>
              <a:t>модуль</a:t>
            </a:r>
            <a:r>
              <a:rPr lang="en-US"/>
              <a:t> 3 </a:t>
            </a:r>
            <a:r>
              <a:rPr lang="en-US" b="0" i="0">
                <a:effectLst/>
              </a:rPr>
              <a:t>raspberry Pi </a:t>
            </a:r>
            <a:r>
              <a:rPr lang="en-US"/>
              <a:t>-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блок</a:t>
            </a:r>
            <a:r>
              <a:rPr lang="en-US"/>
              <a:t> </a:t>
            </a:r>
            <a:r>
              <a:rPr lang="en-US" err="1"/>
              <a:t>обработки</a:t>
            </a:r>
            <a:r>
              <a:rPr lang="en-US"/>
              <a:t> OBC</a:t>
            </a:r>
            <a:r>
              <a:rPr lang="en-US" b="0" i="0">
                <a:effectLst/>
              </a:rPr>
              <a:t>, </a:t>
            </a:r>
            <a:r>
              <a:rPr lang="en-US" err="1"/>
              <a:t>предназначенный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управления</a:t>
            </a:r>
            <a:r>
              <a:rPr lang="en-US"/>
              <a:t> </a:t>
            </a:r>
            <a:r>
              <a:rPr lang="en-US" err="1"/>
              <a:t>спутниками</a:t>
            </a:r>
            <a:r>
              <a:rPr lang="en-US"/>
              <a:t> </a:t>
            </a:r>
            <a:r>
              <a:rPr lang="en-US" b="0" i="0">
                <a:effectLst/>
              </a:rPr>
              <a:t>(SM). </a:t>
            </a:r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должен</a:t>
            </a:r>
            <a:r>
              <a:rPr lang="en-US"/>
              <a:t> </a:t>
            </a:r>
            <a:r>
              <a:rPr lang="en-US" err="1"/>
              <a:t>управлять</a:t>
            </a:r>
            <a:r>
              <a:rPr lang="en-US"/>
              <a:t> </a:t>
            </a:r>
            <a:r>
              <a:rPr lang="en-US" err="1"/>
              <a:t>данными</a:t>
            </a:r>
            <a:r>
              <a:rPr lang="en-US"/>
              <a:t> </a:t>
            </a:r>
            <a:r>
              <a:rPr lang="en-US" err="1"/>
              <a:t>из</a:t>
            </a:r>
            <a:r>
              <a:rPr lang="en-US"/>
              <a:t> </a:t>
            </a:r>
            <a:r>
              <a:rPr lang="en-US" err="1"/>
              <a:t>других</a:t>
            </a:r>
            <a:r>
              <a:rPr lang="en-US"/>
              <a:t> </a:t>
            </a:r>
            <a:r>
              <a:rPr lang="en-US" err="1"/>
              <a:t>модулей</a:t>
            </a:r>
            <a:r>
              <a:rPr lang="en-US"/>
              <a:t>, </a:t>
            </a:r>
            <a:r>
              <a:rPr lang="en-US" err="1"/>
              <a:t>собранных</a:t>
            </a:r>
            <a:r>
              <a:rPr lang="en-US"/>
              <a:t> </a:t>
            </a:r>
            <a:r>
              <a:rPr lang="en-US" err="1"/>
              <a:t>через</a:t>
            </a:r>
            <a:r>
              <a:rPr lang="en-US"/>
              <a:t> </a:t>
            </a:r>
            <a:r>
              <a:rPr lang="en-US" err="1"/>
              <a:t>интерфейс</a:t>
            </a:r>
            <a:r>
              <a:rPr lang="en-US" b="0" i="0">
                <a:effectLst/>
              </a:rPr>
              <a:t>, </a:t>
            </a:r>
            <a:r>
              <a:rPr lang="en-US" err="1"/>
              <a:t>обрабатывать</a:t>
            </a:r>
            <a:r>
              <a:rPr lang="en-US"/>
              <a:t> </a:t>
            </a:r>
            <a:r>
              <a:rPr lang="en-US" err="1"/>
              <a:t>их</a:t>
            </a:r>
            <a:r>
              <a:rPr lang="en-US"/>
              <a:t> и </a:t>
            </a:r>
            <a:r>
              <a:rPr lang="en-US" err="1"/>
              <a:t>сохранять</a:t>
            </a:r>
            <a:r>
              <a:rPr lang="en-US"/>
              <a:t> в </a:t>
            </a:r>
            <a:r>
              <a:rPr lang="en-US" err="1"/>
              <a:t>хранилище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b="0" i="0" err="1">
                <a:effectLst/>
              </a:rPr>
              <a:t>UniSat</a:t>
            </a:r>
            <a:r>
              <a:rPr lang="en-US" b="0" i="0">
                <a:effectLst/>
              </a:rPr>
              <a:t>, </a:t>
            </a:r>
            <a:r>
              <a:rPr lang="en-US" err="1"/>
              <a:t>это</a:t>
            </a:r>
            <a:r>
              <a:rPr lang="en-US"/>
              <a:t> SD-</a:t>
            </a:r>
            <a:r>
              <a:rPr lang="en-US" err="1"/>
              <a:t>карта</a:t>
            </a:r>
            <a:r>
              <a:rPr lang="en-US" b="0" i="0">
                <a:effectLst/>
              </a:rPr>
              <a:t>.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 b="0" i="0">
                <a:effectLst/>
              </a:rPr>
              <a:t>CM3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отвечает</a:t>
            </a:r>
            <a:r>
              <a:rPr lang="en-US"/>
              <a:t> </a:t>
            </a:r>
            <a:r>
              <a:rPr lang="en-US" err="1"/>
              <a:t>за</a:t>
            </a:r>
            <a:r>
              <a:rPr lang="en-US"/>
              <a:t> </a:t>
            </a:r>
            <a:r>
              <a:rPr lang="en-US" err="1"/>
              <a:t>хранение</a:t>
            </a:r>
            <a:r>
              <a:rPr lang="en-US"/>
              <a:t> </a:t>
            </a:r>
            <a:r>
              <a:rPr lang="en-US" err="1"/>
              <a:t>системных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 b="0" i="0">
                <a:effectLst/>
              </a:rPr>
              <a:t>, </a:t>
            </a:r>
            <a:r>
              <a:rPr lang="en-US" err="1"/>
              <a:t>операционных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 b="0" i="0">
                <a:effectLst/>
              </a:rPr>
              <a:t>, </a:t>
            </a:r>
            <a:r>
              <a:rPr lang="en-US" err="1"/>
              <a:t>журналов</a:t>
            </a:r>
            <a:r>
              <a:rPr lang="en-US"/>
              <a:t> и </a:t>
            </a:r>
            <a:r>
              <a:rPr lang="en-US" err="1"/>
              <a:t>отладочной</a:t>
            </a:r>
            <a:r>
              <a:rPr lang="en-US"/>
              <a:t> </a:t>
            </a:r>
            <a:r>
              <a:rPr lang="en-US" err="1"/>
              <a:t>информации</a:t>
            </a:r>
            <a:r>
              <a:rPr lang="en-US" b="0" i="0">
                <a:effectLst/>
              </a:rPr>
              <a:t>.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 err="1"/>
              <a:t>Интерфейсная</a:t>
            </a:r>
            <a:r>
              <a:rPr lang="en-US"/>
              <a:t> </a:t>
            </a:r>
            <a:r>
              <a:rPr lang="en-US" err="1"/>
              <a:t>подсистема</a:t>
            </a:r>
            <a:r>
              <a:rPr lang="en-US"/>
              <a:t> </a:t>
            </a:r>
            <a:r>
              <a:rPr lang="en-US" err="1"/>
              <a:t>отвечает</a:t>
            </a:r>
            <a:r>
              <a:rPr lang="en-US"/>
              <a:t> </a:t>
            </a:r>
            <a:r>
              <a:rPr lang="en-US" err="1"/>
              <a:t>за</a:t>
            </a:r>
            <a:r>
              <a:rPr lang="en-US"/>
              <a:t> </a:t>
            </a:r>
            <a:r>
              <a:rPr lang="en-US" err="1"/>
              <a:t>связь</a:t>
            </a:r>
            <a:r>
              <a:rPr lang="en-US"/>
              <a:t> с </a:t>
            </a:r>
            <a:r>
              <a:rPr lang="en-US" err="1"/>
              <a:t>другими</a:t>
            </a:r>
            <a:r>
              <a:rPr lang="en-US"/>
              <a:t> </a:t>
            </a:r>
            <a:r>
              <a:rPr lang="en-US" err="1"/>
              <a:t>модулями</a:t>
            </a:r>
            <a:r>
              <a:rPr lang="en-US" b="0" i="0">
                <a:effectLst/>
              </a:rPr>
              <a:t>.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обеспечивает</a:t>
            </a:r>
            <a:r>
              <a:rPr lang="en-US"/>
              <a:t> </a:t>
            </a:r>
            <a:r>
              <a:rPr lang="en-US" err="1"/>
              <a:t>хорошую</a:t>
            </a:r>
            <a:r>
              <a:rPr lang="en-US"/>
              <a:t> </a:t>
            </a:r>
            <a:r>
              <a:rPr lang="en-US" err="1"/>
              <a:t>связь</a:t>
            </a:r>
            <a:r>
              <a:rPr lang="en-US"/>
              <a:t> с </a:t>
            </a:r>
            <a:r>
              <a:rPr lang="en-US" err="1"/>
              <a:t>другими</a:t>
            </a:r>
            <a:r>
              <a:rPr lang="en-US"/>
              <a:t> </a:t>
            </a:r>
            <a:r>
              <a:rPr lang="en-US" err="1"/>
              <a:t>системами</a:t>
            </a:r>
            <a:r>
              <a:rPr lang="en-US"/>
              <a:t> </a:t>
            </a:r>
            <a:r>
              <a:rPr lang="en-US" err="1"/>
              <a:t>спутника</a:t>
            </a:r>
            <a:r>
              <a:rPr lang="en-US"/>
              <a:t> и </a:t>
            </a:r>
            <a:r>
              <a:rPr lang="en-US" err="1"/>
              <a:t>позволяет</a:t>
            </a:r>
            <a:r>
              <a:rPr lang="en-US"/>
              <a:t> </a:t>
            </a:r>
            <a:r>
              <a:rPr lang="en-US" err="1"/>
              <a:t>им</a:t>
            </a:r>
            <a:r>
              <a:rPr lang="en-US"/>
              <a:t> </a:t>
            </a:r>
            <a:r>
              <a:rPr lang="en-US" err="1"/>
              <a:t>передавать</a:t>
            </a:r>
            <a:r>
              <a:rPr lang="en-US"/>
              <a:t> </a:t>
            </a:r>
            <a:r>
              <a:rPr lang="en-US" err="1"/>
              <a:t>информацию</a:t>
            </a:r>
            <a:r>
              <a:rPr lang="en-US" b="0" i="0">
                <a:effectLst/>
              </a:rPr>
              <a:t>. </a:t>
            </a:r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отвечает</a:t>
            </a:r>
            <a:r>
              <a:rPr lang="en-US"/>
              <a:t> </a:t>
            </a:r>
            <a:r>
              <a:rPr lang="en-US" err="1"/>
              <a:t>за</a:t>
            </a:r>
            <a:r>
              <a:rPr lang="en-US"/>
              <a:t> </a:t>
            </a:r>
            <a:r>
              <a:rPr lang="en-US" err="1"/>
              <a:t>сбор</a:t>
            </a:r>
            <a:r>
              <a:rPr lang="en-US"/>
              <a:t> </a:t>
            </a:r>
            <a:r>
              <a:rPr lang="en-US" err="1"/>
              <a:t>энергии</a:t>
            </a:r>
            <a:r>
              <a:rPr lang="en-US"/>
              <a:t>, </a:t>
            </a:r>
            <a:r>
              <a:rPr lang="en-US" err="1"/>
              <a:t>подаваемой</a:t>
            </a:r>
            <a:r>
              <a:rPr lang="en-US"/>
              <a:t> </a:t>
            </a:r>
            <a:r>
              <a:rPr lang="en-US" b="0" i="0">
                <a:effectLst/>
              </a:rPr>
              <a:t>EPS.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 err="1"/>
              <a:t>Модули</a:t>
            </a:r>
            <a:r>
              <a:rPr lang="en-US"/>
              <a:t> </a:t>
            </a:r>
            <a:r>
              <a:rPr lang="en-US" err="1"/>
              <a:t>камеры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b="0" i="0">
                <a:effectLst/>
              </a:rPr>
              <a:t>OBC</a:t>
            </a:r>
            <a:r>
              <a:rPr lang="en-US"/>
              <a:t> в </a:t>
            </a:r>
            <a:r>
              <a:rPr lang="en-US" err="1"/>
              <a:t>основном</a:t>
            </a:r>
            <a:r>
              <a:rPr lang="en-US"/>
              <a:t> </a:t>
            </a:r>
            <a:r>
              <a:rPr lang="en-US" err="1"/>
              <a:t>используются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записи</a:t>
            </a:r>
            <a:r>
              <a:rPr lang="en-US"/>
              <a:t> </a:t>
            </a:r>
            <a:r>
              <a:rPr lang="en-US" err="1"/>
              <a:t>видео</a:t>
            </a:r>
            <a:r>
              <a:rPr lang="en-US"/>
              <a:t> и </a:t>
            </a:r>
            <a:r>
              <a:rPr lang="en-US" err="1"/>
              <a:t>изображений</a:t>
            </a:r>
            <a:r>
              <a:rPr lang="en-US"/>
              <a:t> </a:t>
            </a:r>
            <a:r>
              <a:rPr lang="en-US" err="1"/>
              <a:t>во</a:t>
            </a:r>
            <a:r>
              <a:rPr lang="en-US"/>
              <a:t> </a:t>
            </a:r>
            <a:r>
              <a:rPr lang="en-US" err="1"/>
              <a:t>время</a:t>
            </a:r>
            <a:r>
              <a:rPr lang="en-US"/>
              <a:t> </a:t>
            </a:r>
            <a:r>
              <a:rPr lang="en-US" err="1"/>
              <a:t>полета</a:t>
            </a:r>
            <a:r>
              <a:rPr lang="en-US" b="0" i="0">
                <a:effectLst/>
              </a:rPr>
              <a:t>.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63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Чтобы</a:t>
            </a:r>
            <a:r>
              <a:rPr lang="en-US"/>
              <a:t> </a:t>
            </a:r>
            <a:r>
              <a:rPr lang="en-US" err="1"/>
              <a:t>выбрать</a:t>
            </a:r>
            <a:r>
              <a:rPr lang="en-US"/>
              <a:t> </a:t>
            </a:r>
            <a:r>
              <a:rPr lang="en-US" err="1"/>
              <a:t>лучший</a:t>
            </a:r>
            <a:r>
              <a:rPr lang="en-US"/>
              <a:t> </a:t>
            </a:r>
            <a:r>
              <a:rPr lang="en-US" err="1"/>
              <a:t>микроконтроллер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микропроцессор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OBC,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должны</a:t>
            </a:r>
            <a:r>
              <a:rPr lang="en-US"/>
              <a:t> </a:t>
            </a:r>
            <a:r>
              <a:rPr lang="en-US" err="1"/>
              <a:t>учитывать</a:t>
            </a:r>
            <a:r>
              <a:rPr lang="en-US"/>
              <a:t> </a:t>
            </a:r>
            <a:r>
              <a:rPr lang="en-US" err="1"/>
              <a:t>многие</a:t>
            </a:r>
            <a:r>
              <a:rPr lang="en-US"/>
              <a:t> </a:t>
            </a:r>
            <a:r>
              <a:rPr lang="en-US" err="1"/>
              <a:t>факторы</a:t>
            </a:r>
            <a:r>
              <a:rPr lang="en-US"/>
              <a:t>, </a:t>
            </a:r>
            <a:r>
              <a:rPr lang="en-US" err="1"/>
              <a:t>таких</a:t>
            </a:r>
            <a:r>
              <a:rPr lang="en-US"/>
              <a:t> </a:t>
            </a:r>
            <a:r>
              <a:rPr lang="en-US" err="1"/>
              <a:t>как</a:t>
            </a:r>
            <a:r>
              <a:rPr lang="en-US"/>
              <a:t> </a:t>
            </a:r>
            <a:r>
              <a:rPr lang="en-US" err="1"/>
              <a:t>энергопотребление</a:t>
            </a:r>
            <a:r>
              <a:rPr lang="en-US"/>
              <a:t>, </a:t>
            </a:r>
            <a:r>
              <a:rPr lang="en-US" err="1"/>
              <a:t>температура</a:t>
            </a:r>
            <a:r>
              <a:rPr lang="en-US"/>
              <a:t>, </a:t>
            </a:r>
            <a:r>
              <a:rPr lang="en-US" err="1"/>
              <a:t>рабочее</a:t>
            </a:r>
            <a:r>
              <a:rPr lang="en-US"/>
              <a:t> </a:t>
            </a:r>
            <a:r>
              <a:rPr lang="en-US" err="1"/>
              <a:t>напряжение</a:t>
            </a:r>
            <a:r>
              <a:rPr lang="en-US"/>
              <a:t>, </a:t>
            </a:r>
            <a:r>
              <a:rPr lang="en-US" err="1"/>
              <a:t>совместимость</a:t>
            </a:r>
            <a:r>
              <a:rPr lang="en-US"/>
              <a:t> </a:t>
            </a:r>
            <a:r>
              <a:rPr lang="en-US" err="1"/>
              <a:t>ввода-вывода</a:t>
            </a:r>
            <a:r>
              <a:rPr lang="en-US"/>
              <a:t> и </a:t>
            </a:r>
            <a:r>
              <a:rPr lang="en-US" err="1"/>
              <a:t>последовательность</a:t>
            </a:r>
            <a:r>
              <a:rPr lang="en-US"/>
              <a:t> </a:t>
            </a:r>
            <a:r>
              <a:rPr lang="en-US" err="1"/>
              <a:t>шины</a:t>
            </a:r>
            <a:r>
              <a:rPr lang="en-US"/>
              <a:t>, </a:t>
            </a:r>
            <a:r>
              <a:rPr lang="en-US" err="1"/>
              <a:t>чтобы</a:t>
            </a:r>
            <a:r>
              <a:rPr lang="en-US"/>
              <a:t> </a:t>
            </a:r>
            <a:r>
              <a:rPr lang="en-US" err="1"/>
              <a:t>избежать</a:t>
            </a:r>
            <a:r>
              <a:rPr lang="en-US"/>
              <a:t> </a:t>
            </a:r>
            <a:r>
              <a:rPr lang="en-US" err="1"/>
              <a:t>некоторых</a:t>
            </a:r>
            <a:r>
              <a:rPr lang="en-US"/>
              <a:t> </a:t>
            </a:r>
            <a:r>
              <a:rPr lang="en-US" err="1"/>
              <a:t>проблем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r>
              <a:rPr lang="en-US" err="1"/>
              <a:t>Вычислительный</a:t>
            </a:r>
            <a:r>
              <a:rPr lang="en-US"/>
              <a:t> </a:t>
            </a:r>
            <a:r>
              <a:rPr lang="en-US" err="1"/>
              <a:t>модуль</a:t>
            </a:r>
            <a:r>
              <a:rPr lang="en-US"/>
              <a:t> 3 </a:t>
            </a:r>
            <a:r>
              <a:rPr lang="en-US" err="1"/>
              <a:t>от</a:t>
            </a:r>
            <a:r>
              <a:rPr lang="en-US"/>
              <a:t> Raspberry Pi foundation </a:t>
            </a:r>
            <a:r>
              <a:rPr lang="en-US" err="1"/>
              <a:t>представляет</a:t>
            </a:r>
            <a:r>
              <a:rPr lang="en-US"/>
              <a:t> </a:t>
            </a:r>
            <a:r>
              <a:rPr lang="en-US" err="1"/>
              <a:t>собой</a:t>
            </a:r>
            <a:r>
              <a:rPr lang="en-US"/>
              <a:t> </a:t>
            </a:r>
            <a:r>
              <a:rPr lang="en-US" err="1"/>
              <a:t>сложное</a:t>
            </a:r>
            <a:r>
              <a:rPr lang="en-US"/>
              <a:t>, </a:t>
            </a:r>
            <a:r>
              <a:rPr lang="en-US" err="1"/>
              <a:t>но</a:t>
            </a:r>
            <a:r>
              <a:rPr lang="en-US"/>
              <a:t> </a:t>
            </a:r>
            <a:r>
              <a:rPr lang="en-US" err="1"/>
              <a:t>мощное</a:t>
            </a:r>
            <a:r>
              <a:rPr lang="en-US"/>
              <a:t> </a:t>
            </a:r>
            <a:r>
              <a:rPr lang="en-US" err="1"/>
              <a:t>устройство</a:t>
            </a:r>
            <a:r>
              <a:rPr lang="en-US"/>
              <a:t>, </a:t>
            </a:r>
            <a:r>
              <a:rPr lang="en-US" err="1"/>
              <a:t>включающее</a:t>
            </a:r>
            <a:r>
              <a:rPr lang="en-US"/>
              <a:t> 64-разрядный SoC Broadcom BCM2837 Cortex-A53 с </a:t>
            </a:r>
            <a:r>
              <a:rPr lang="en-US" err="1"/>
              <a:t>тактовой</a:t>
            </a:r>
            <a:r>
              <a:rPr lang="en-US"/>
              <a:t> </a:t>
            </a:r>
            <a:r>
              <a:rPr lang="en-US" err="1"/>
              <a:t>частотой</a:t>
            </a:r>
            <a:r>
              <a:rPr lang="en-US"/>
              <a:t> 1,2 </a:t>
            </a:r>
            <a:r>
              <a:rPr lang="en-US" err="1"/>
              <a:t>ГГц</a:t>
            </a:r>
            <a:r>
              <a:rPr lang="en-US"/>
              <a:t>. CM3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встроен</a:t>
            </a:r>
            <a:r>
              <a:rPr lang="en-US"/>
              <a:t> в 1 ГБ SDRAM LPDDR2. </a:t>
            </a:r>
            <a:endParaRPr lang="en-US">
              <a:cs typeface="Calibri"/>
            </a:endParaRPr>
          </a:p>
          <a:p>
            <a:r>
              <a:rPr lang="en-US" err="1"/>
              <a:t>Кроме</a:t>
            </a:r>
            <a:r>
              <a:rPr lang="en-US"/>
              <a:t> </a:t>
            </a:r>
            <a:r>
              <a:rPr lang="en-US" err="1"/>
              <a:t>того</a:t>
            </a:r>
            <a:r>
              <a:rPr lang="en-US"/>
              <a:t>, CM3 </a:t>
            </a:r>
            <a:r>
              <a:rPr lang="en-US" err="1"/>
              <a:t>предназначен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промышленного</a:t>
            </a:r>
            <a:r>
              <a:rPr lang="en-US"/>
              <a:t> </a:t>
            </a:r>
            <a:r>
              <a:rPr lang="en-US" err="1"/>
              <a:t>применения</a:t>
            </a:r>
            <a:r>
              <a:rPr lang="en-US"/>
              <a:t>, </a:t>
            </a:r>
            <a:r>
              <a:rPr lang="en-US" err="1"/>
              <a:t>так</a:t>
            </a:r>
            <a:r>
              <a:rPr lang="en-US"/>
              <a:t> </a:t>
            </a:r>
            <a:r>
              <a:rPr lang="en-US" err="1"/>
              <a:t>что</a:t>
            </a:r>
            <a:r>
              <a:rPr lang="en-US"/>
              <a:t> </a:t>
            </a:r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может</a:t>
            </a:r>
            <a:r>
              <a:rPr lang="en-US"/>
              <a:t> </a:t>
            </a:r>
            <a:r>
              <a:rPr lang="en-US" err="1"/>
              <a:t>работать</a:t>
            </a:r>
            <a:r>
              <a:rPr lang="en-US"/>
              <a:t> </a:t>
            </a:r>
            <a:r>
              <a:rPr lang="en-US" err="1"/>
              <a:t>при</a:t>
            </a:r>
            <a:r>
              <a:rPr lang="en-US"/>
              <a:t> </a:t>
            </a:r>
            <a:r>
              <a:rPr lang="en-US" err="1"/>
              <a:t>экстремальных</a:t>
            </a:r>
            <a:r>
              <a:rPr lang="en-US"/>
              <a:t> </a:t>
            </a:r>
            <a:r>
              <a:rPr lang="en-US" err="1"/>
              <a:t>температурах</a:t>
            </a:r>
            <a:r>
              <a:rPr lang="en-US"/>
              <a:t> </a:t>
            </a:r>
            <a:r>
              <a:rPr lang="en-US" err="1"/>
              <a:t>окружающей</a:t>
            </a:r>
            <a:r>
              <a:rPr lang="en-US"/>
              <a:t> </a:t>
            </a:r>
            <a:r>
              <a:rPr lang="en-US" err="1"/>
              <a:t>среды</a:t>
            </a:r>
            <a:r>
              <a:rPr lang="en-US"/>
              <a:t> </a:t>
            </a:r>
            <a:r>
              <a:rPr lang="en-US" err="1"/>
              <a:t>от</a:t>
            </a:r>
            <a:r>
              <a:rPr lang="en-US"/>
              <a:t> -25 </a:t>
            </a:r>
            <a:r>
              <a:rPr lang="en-US" err="1"/>
              <a:t>до</a:t>
            </a:r>
            <a:r>
              <a:rPr lang="en-US"/>
              <a:t> 85 C.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endParaRPr lang="en-US">
              <a:solidFill>
                <a:srgbClr val="222222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8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выбрали</a:t>
            </a:r>
            <a:r>
              <a:rPr lang="en-US"/>
              <a:t> raspberry pi compute module 3 в </a:t>
            </a:r>
            <a:r>
              <a:rPr lang="en-US" err="1"/>
              <a:t>качестве</a:t>
            </a:r>
            <a:r>
              <a:rPr lang="en-US"/>
              <a:t> </a:t>
            </a:r>
            <a:r>
              <a:rPr lang="en-US" err="1"/>
              <a:t>вычислительной</a:t>
            </a:r>
            <a:r>
              <a:rPr lang="en-US"/>
              <a:t> </a:t>
            </a:r>
            <a:r>
              <a:rPr lang="en-US" err="1"/>
              <a:t>мощности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наноспутников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 </a:t>
            </a:r>
            <a:r>
              <a:rPr lang="en-US" err="1"/>
              <a:t>из-за</a:t>
            </a:r>
            <a:r>
              <a:rPr lang="en-US"/>
              <a:t> </a:t>
            </a:r>
            <a:r>
              <a:rPr lang="en-US" err="1"/>
              <a:t>его</a:t>
            </a:r>
            <a:r>
              <a:rPr lang="en-US"/>
              <a:t> </a:t>
            </a:r>
            <a:r>
              <a:rPr lang="en-US" err="1"/>
              <a:t>совместимости</a:t>
            </a:r>
            <a:r>
              <a:rPr lang="en-US"/>
              <a:t> с </a:t>
            </a:r>
            <a:r>
              <a:rPr lang="en-US" err="1"/>
              <a:t>другими</a:t>
            </a:r>
            <a:r>
              <a:rPr lang="en-US"/>
              <a:t> </a:t>
            </a:r>
            <a:r>
              <a:rPr lang="en-US" err="1"/>
              <a:t>микроконтроллерами</a:t>
            </a:r>
            <a:r>
              <a:rPr lang="en-US"/>
              <a:t>, </a:t>
            </a:r>
            <a:r>
              <a:rPr lang="en-US" err="1"/>
              <a:t>достаточной</a:t>
            </a:r>
            <a:r>
              <a:rPr lang="en-US"/>
              <a:t> </a:t>
            </a:r>
            <a:r>
              <a:rPr lang="en-US" err="1"/>
              <a:t>вычислительной</a:t>
            </a:r>
            <a:r>
              <a:rPr lang="en-US"/>
              <a:t> </a:t>
            </a:r>
            <a:r>
              <a:rPr lang="en-US" err="1"/>
              <a:t>мощности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обработки</a:t>
            </a:r>
            <a:r>
              <a:rPr lang="en-US"/>
              <a:t> </a:t>
            </a:r>
            <a:r>
              <a:rPr lang="en-US" err="1"/>
              <a:t>сигналов</a:t>
            </a:r>
            <a:r>
              <a:rPr lang="en-US"/>
              <a:t>, </a:t>
            </a:r>
            <a:r>
              <a:rPr lang="en-US" err="1"/>
              <a:t>достаточно</a:t>
            </a:r>
            <a:r>
              <a:rPr lang="en-US"/>
              <a:t> </a:t>
            </a:r>
            <a:r>
              <a:rPr lang="en-US" err="1"/>
              <a:t>высокой</a:t>
            </a:r>
            <a:r>
              <a:rPr lang="en-US"/>
              <a:t> </a:t>
            </a:r>
            <a:r>
              <a:rPr lang="en-US" err="1"/>
              <a:t>тактовой</a:t>
            </a:r>
            <a:r>
              <a:rPr lang="en-US"/>
              <a:t> </a:t>
            </a:r>
            <a:r>
              <a:rPr lang="en-US" err="1"/>
              <a:t>частоты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чувствительной</a:t>
            </a:r>
            <a:r>
              <a:rPr lang="en-US"/>
              <a:t> к </a:t>
            </a:r>
            <a:r>
              <a:rPr lang="en-US" err="1"/>
              <a:t>скорости</a:t>
            </a:r>
            <a:r>
              <a:rPr lang="en-US"/>
              <a:t> </a:t>
            </a:r>
            <a:r>
              <a:rPr lang="en-US" err="1"/>
              <a:t>связи</a:t>
            </a:r>
            <a:r>
              <a:rPr lang="en-US"/>
              <a:t>, </a:t>
            </a:r>
            <a:r>
              <a:rPr lang="en-US" err="1"/>
              <a:t>гибкости</a:t>
            </a:r>
            <a:r>
              <a:rPr lang="en-US"/>
              <a:t> </a:t>
            </a:r>
            <a:r>
              <a:rPr lang="en-US" err="1"/>
              <a:t>аппаратной</a:t>
            </a:r>
            <a:r>
              <a:rPr lang="en-US"/>
              <a:t> </a:t>
            </a:r>
            <a:r>
              <a:rPr lang="en-US" err="1"/>
              <a:t>интеграции</a:t>
            </a:r>
            <a:r>
              <a:rPr lang="en-US"/>
              <a:t>, </a:t>
            </a:r>
            <a:r>
              <a:rPr lang="en-US" err="1"/>
              <a:t>низкого</a:t>
            </a:r>
            <a:r>
              <a:rPr lang="en-US"/>
              <a:t> </a:t>
            </a:r>
            <a:r>
              <a:rPr lang="en-US" err="1"/>
              <a:t>энергопотребления</a:t>
            </a:r>
            <a:r>
              <a:rPr lang="en-US"/>
              <a:t>, </a:t>
            </a:r>
            <a:r>
              <a:rPr lang="en-US" err="1"/>
              <a:t>первоклассной</a:t>
            </a:r>
            <a:r>
              <a:rPr lang="en-US"/>
              <a:t> </a:t>
            </a:r>
            <a:r>
              <a:rPr lang="en-US" err="1"/>
              <a:t>технической</a:t>
            </a:r>
            <a:r>
              <a:rPr lang="en-US"/>
              <a:t> </a:t>
            </a:r>
            <a:r>
              <a:rPr lang="en-US" err="1"/>
              <a:t>поддержки</a:t>
            </a:r>
            <a:r>
              <a:rPr lang="en-US"/>
              <a:t> и </a:t>
            </a:r>
            <a:r>
              <a:rPr lang="en-US" err="1"/>
              <a:t>решений</a:t>
            </a:r>
            <a:r>
              <a:rPr lang="en-US"/>
              <a:t> </a:t>
            </a:r>
            <a:r>
              <a:rPr lang="en-US" err="1"/>
              <a:t>от</a:t>
            </a:r>
            <a:r>
              <a:rPr lang="en-US"/>
              <a:t> Raspberry Pi Foundation и </a:t>
            </a:r>
            <a:r>
              <a:rPr lang="en-US" err="1"/>
              <a:t>сообщества</a:t>
            </a:r>
            <a:r>
              <a:rPr lang="en-US"/>
              <a:t> open source.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19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 </a:t>
            </a:r>
            <a:r>
              <a:rPr lang="en-US" err="1"/>
              <a:t>включает</a:t>
            </a:r>
            <a:r>
              <a:rPr lang="en-US"/>
              <a:t> в </a:t>
            </a:r>
            <a:r>
              <a:rPr lang="en-US" err="1"/>
              <a:t>себя</a:t>
            </a:r>
            <a:r>
              <a:rPr lang="en-US"/>
              <a:t> </a:t>
            </a:r>
            <a:r>
              <a:rPr lang="en-US" err="1"/>
              <a:t>несколько</a:t>
            </a:r>
            <a:r>
              <a:rPr lang="en-US"/>
              <a:t> </a:t>
            </a:r>
            <a:r>
              <a:rPr lang="en-US" err="1"/>
              <a:t>стандартных</a:t>
            </a:r>
            <a:r>
              <a:rPr lang="en-US"/>
              <a:t> </a:t>
            </a:r>
            <a:r>
              <a:rPr lang="en-US" err="1"/>
              <a:t>аппаратных</a:t>
            </a:r>
            <a:r>
              <a:rPr lang="en-US"/>
              <a:t> </a:t>
            </a:r>
            <a:r>
              <a:rPr lang="en-US" err="1"/>
              <a:t>интерфейсов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передачи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/>
              <a:t> и </a:t>
            </a:r>
            <a:r>
              <a:rPr lang="en-US" err="1"/>
              <a:t>команд. </a:t>
            </a:r>
            <a:r>
              <a:rPr lang="en-US"/>
              <a:t>
UART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линии</a:t>
            </a:r>
            <a:r>
              <a:rPr lang="en-US"/>
              <a:t> RS485 </a:t>
            </a:r>
            <a:r>
              <a:rPr lang="en-US" err="1"/>
              <a:t>на</a:t>
            </a:r>
            <a:r>
              <a:rPr lang="en-US"/>
              <a:t> OBC </a:t>
            </a:r>
            <a:r>
              <a:rPr lang="en-US" err="1"/>
              <a:t>подключаются</a:t>
            </a:r>
            <a:r>
              <a:rPr lang="en-US"/>
              <a:t> </a:t>
            </a:r>
            <a:r>
              <a:rPr lang="en-US" err="1"/>
              <a:t>ко</a:t>
            </a:r>
            <a:r>
              <a:rPr lang="en-US"/>
              <a:t> </a:t>
            </a:r>
            <a:r>
              <a:rPr lang="en-US" err="1"/>
              <a:t>всем</a:t>
            </a:r>
            <a:r>
              <a:rPr lang="en-US"/>
              <a:t> </a:t>
            </a:r>
            <a:r>
              <a:rPr lang="en-US" err="1"/>
              <a:t>другим</a:t>
            </a:r>
            <a:r>
              <a:rPr lang="en-US"/>
              <a:t> </a:t>
            </a:r>
            <a:r>
              <a:rPr lang="en-US" err="1"/>
              <a:t>подсистемам</a:t>
            </a:r>
            <a:r>
              <a:rPr lang="en-US"/>
              <a:t> </a:t>
            </a:r>
            <a:r>
              <a:rPr lang="en-US" err="1"/>
              <a:t>спутника</a:t>
            </a:r>
            <a:r>
              <a:rPr lang="en-US"/>
              <a:t> </a:t>
            </a:r>
            <a:r>
              <a:rPr lang="en-US" err="1"/>
              <a:t>через</a:t>
            </a:r>
            <a:r>
              <a:rPr lang="en-US"/>
              <a:t> 40-контактный </a:t>
            </a:r>
            <a:r>
              <a:rPr lang="en-US" err="1"/>
              <a:t>разъем</a:t>
            </a:r>
            <a:r>
              <a:rPr lang="en-US"/>
              <a:t>, </a:t>
            </a:r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используется</a:t>
            </a:r>
            <a:r>
              <a:rPr lang="en-US"/>
              <a:t> в </a:t>
            </a:r>
            <a:r>
              <a:rPr lang="en-US" err="1"/>
              <a:t>качестве</a:t>
            </a:r>
            <a:r>
              <a:rPr lang="en-US"/>
              <a:t> </a:t>
            </a:r>
            <a:r>
              <a:rPr lang="en-US" err="1"/>
              <a:t>основного</a:t>
            </a:r>
            <a:r>
              <a:rPr lang="en-US"/>
              <a:t> </a:t>
            </a:r>
            <a:r>
              <a:rPr lang="en-US" err="1"/>
              <a:t>средства</a:t>
            </a:r>
            <a:r>
              <a:rPr lang="en-US"/>
              <a:t> </a:t>
            </a:r>
            <a:r>
              <a:rPr lang="en-US" err="1"/>
              <a:t>связи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спутнике</a:t>
            </a:r>
            <a:r>
              <a:rPr lang="en-US"/>
              <a:t>.​
</a:t>
            </a:r>
            <a:r>
              <a:rPr lang="en-US" err="1"/>
              <a:t>Шина</a:t>
            </a:r>
            <a:r>
              <a:rPr lang="en-US"/>
              <a:t> I2C </a:t>
            </a:r>
            <a:r>
              <a:rPr lang="en-US" err="1"/>
              <a:t>от</a:t>
            </a:r>
            <a:r>
              <a:rPr lang="en-US"/>
              <a:t> OBC </a:t>
            </a:r>
            <a:r>
              <a:rPr lang="en-US" err="1"/>
              <a:t>подключается</a:t>
            </a:r>
            <a:r>
              <a:rPr lang="en-US"/>
              <a:t> к </a:t>
            </a:r>
            <a:r>
              <a:rPr lang="en-US" err="1"/>
              <a:t>другим</a:t>
            </a:r>
            <a:r>
              <a:rPr lang="en-US"/>
              <a:t> </a:t>
            </a:r>
            <a:r>
              <a:rPr lang="en-US" err="1"/>
              <a:t>модулям</a:t>
            </a:r>
            <a:r>
              <a:rPr lang="en-US"/>
              <a:t> </a:t>
            </a:r>
            <a:r>
              <a:rPr lang="en-US" err="1"/>
              <a:t>датчиков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плате</a:t>
            </a:r>
            <a:r>
              <a:rPr lang="en-US"/>
              <a:t> </a:t>
            </a:r>
            <a:r>
              <a:rPr lang="en-US" err="1"/>
              <a:t>датчика</a:t>
            </a:r>
            <a:r>
              <a:rPr lang="en-US"/>
              <a:t>, </a:t>
            </a:r>
            <a:r>
              <a:rPr lang="en-US" err="1"/>
              <a:t>используемым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управления</a:t>
            </a:r>
            <a:r>
              <a:rPr lang="en-US"/>
              <a:t> </a:t>
            </a:r>
            <a:r>
              <a:rPr lang="en-US" err="1"/>
              <a:t>датчиками</a:t>
            </a:r>
            <a:r>
              <a:rPr lang="en-US"/>
              <a:t> и </a:t>
            </a:r>
            <a:r>
              <a:rPr lang="en-US" err="1"/>
              <a:t>получения</a:t>
            </a:r>
            <a:r>
              <a:rPr lang="en-US"/>
              <a:t> </a:t>
            </a:r>
            <a:r>
              <a:rPr lang="en-US" err="1"/>
              <a:t>телеметрических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/>
              <a:t>.  
</a:t>
            </a:r>
            <a:r>
              <a:rPr lang="en-US" err="1"/>
              <a:t>Два</a:t>
            </a:r>
            <a:r>
              <a:rPr lang="en-US"/>
              <a:t> </a:t>
            </a:r>
            <a:r>
              <a:rPr lang="en-US" err="1"/>
              <a:t>модуля</a:t>
            </a:r>
            <a:r>
              <a:rPr lang="en-US"/>
              <a:t> </a:t>
            </a:r>
            <a:r>
              <a:rPr lang="en-US" err="1"/>
              <a:t>камеры</a:t>
            </a:r>
            <a:r>
              <a:rPr lang="en-US"/>
              <a:t> raspberry Pi </a:t>
            </a:r>
            <a:r>
              <a:rPr lang="en-US" err="1"/>
              <a:t>подключены</a:t>
            </a:r>
            <a:r>
              <a:rPr lang="en-US"/>
              <a:t> к OBC с </a:t>
            </a:r>
            <a:r>
              <a:rPr lang="en-US" err="1"/>
              <a:t>помощью</a:t>
            </a:r>
            <a:r>
              <a:rPr lang="en-US"/>
              <a:t> </a:t>
            </a:r>
            <a:r>
              <a:rPr lang="en-US" err="1"/>
              <a:t>интерфейсов</a:t>
            </a:r>
            <a:r>
              <a:rPr lang="en-US"/>
              <a:t> </a:t>
            </a:r>
            <a:r>
              <a:rPr lang="en-US" err="1"/>
              <a:t>камеры</a:t>
            </a:r>
            <a:r>
              <a:rPr lang="en-US"/>
              <a:t> CSI.  
OBC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включает</a:t>
            </a:r>
            <a:r>
              <a:rPr lang="en-US"/>
              <a:t> в </a:t>
            </a:r>
            <a:r>
              <a:rPr lang="en-US" err="1"/>
              <a:t>себя</a:t>
            </a:r>
            <a:r>
              <a:rPr lang="en-US"/>
              <a:t> </a:t>
            </a:r>
            <a:r>
              <a:rPr lang="en-US" err="1"/>
              <a:t>интерфейс</a:t>
            </a:r>
            <a:r>
              <a:rPr lang="en-US"/>
              <a:t> SD-</a:t>
            </a:r>
            <a:r>
              <a:rPr lang="en-US" err="1"/>
              <a:t>карты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подключения</a:t>
            </a:r>
            <a:r>
              <a:rPr lang="en-US"/>
              <a:t> </a:t>
            </a:r>
            <a:r>
              <a:rPr lang="en-US" err="1"/>
              <a:t>внешних</a:t>
            </a:r>
            <a:r>
              <a:rPr lang="en-US"/>
              <a:t> </a:t>
            </a:r>
            <a:r>
              <a:rPr lang="en-US" err="1"/>
              <a:t>устройств</a:t>
            </a:r>
            <a:r>
              <a:rPr lang="en-US"/>
              <a:t> </a:t>
            </a:r>
            <a:r>
              <a:rPr lang="en-US" err="1"/>
              <a:t>хранения</a:t>
            </a:r>
            <a:r>
              <a:rPr lang="en-US"/>
              <a:t> </a:t>
            </a:r>
            <a:r>
              <a:rPr lang="en-US" err="1"/>
              <a:t>данных.  </a:t>
            </a:r>
            <a:r>
              <a:rPr lang="en-US"/>
              <a:t>
</a:t>
            </a:r>
            <a:r>
              <a:rPr lang="en-US" err="1"/>
              <a:t>Вы</a:t>
            </a:r>
            <a:r>
              <a:rPr lang="en-US"/>
              <a:t>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можете</a:t>
            </a:r>
            <a:r>
              <a:rPr lang="en-US"/>
              <a:t> </a:t>
            </a:r>
            <a:r>
              <a:rPr lang="en-US" err="1"/>
              <a:t>использовать</a:t>
            </a:r>
            <a:r>
              <a:rPr lang="en-US"/>
              <a:t> </a:t>
            </a:r>
            <a:r>
              <a:rPr lang="en-US" err="1"/>
              <a:t>интерфейсы</a:t>
            </a:r>
            <a:r>
              <a:rPr lang="en-US"/>
              <a:t> USB и HDMI </a:t>
            </a:r>
            <a:r>
              <a:rPr lang="en-US" err="1"/>
              <a:t>на</a:t>
            </a:r>
            <a:r>
              <a:rPr lang="en-US"/>
              <a:t> OBC, </a:t>
            </a:r>
            <a:r>
              <a:rPr lang="en-US" err="1"/>
              <a:t>тогда</a:t>
            </a:r>
            <a:r>
              <a:rPr lang="en-US"/>
              <a:t> </a:t>
            </a:r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будет</a:t>
            </a:r>
            <a:r>
              <a:rPr lang="en-US"/>
              <a:t> </a:t>
            </a:r>
            <a:r>
              <a:rPr lang="en-US" err="1"/>
              <a:t>работать</a:t>
            </a:r>
            <a:r>
              <a:rPr lang="en-US"/>
              <a:t> </a:t>
            </a:r>
            <a:r>
              <a:rPr lang="en-US" err="1"/>
              <a:t>как</a:t>
            </a:r>
            <a:r>
              <a:rPr lang="en-US"/>
              <a:t> </a:t>
            </a:r>
            <a:r>
              <a:rPr lang="en-US" err="1"/>
              <a:t>обычный ПК.  </a:t>
            </a:r>
            <a:r>
              <a:rPr lang="en-US"/>
              <a:t>
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6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9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1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95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63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78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93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76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86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2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43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86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5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0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5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8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4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9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03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1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.xml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.xml"/><Relationship Id="rId5" Type="http://schemas.openxmlformats.org/officeDocument/2006/relationships/image" Target="../media/image6.png"/><Relationship Id="rId10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 txBox="1">
            <a:spLocks/>
          </p:cNvSpPr>
          <p:nvPr/>
        </p:nvSpPr>
        <p:spPr>
          <a:xfrm>
            <a:off x="1128585" y="2987758"/>
            <a:ext cx="9695934" cy="1908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Страновой офис ЮНИСЕФ в Казахстане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Навыки для девочек: 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Программа по разработке наноспутников</a:t>
            </a:r>
            <a:endParaRPr lang="ja-JP" altLang="en-US" sz="28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6025857"/>
            <a:ext cx="12192000" cy="836713"/>
          </a:xfrm>
          <a:prstGeom prst="rect">
            <a:avLst/>
          </a:prstGeom>
          <a:solidFill>
            <a:srgbClr val="00AD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95" y="6025857"/>
            <a:ext cx="5401429" cy="828793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1973604" y="147484"/>
            <a:ext cx="8005896" cy="2544045"/>
            <a:chOff x="3341038" y="2904270"/>
            <a:chExt cx="8308378" cy="2696012"/>
          </a:xfrm>
        </p:grpSpPr>
        <p:pic>
          <p:nvPicPr>
            <p:cNvPr id="9" name="Picture 4" descr="https://scontent-arn2-2.xx.fbcdn.net/v/t1.0-9/82983433_103984654497591_8640618899764674560_o.png?_nc_cat=105&amp;_nc_ohc=vvgTRyujNFsAX96XXJm&amp;_nc_ht=scontent-arn2-2.xx&amp;oh=a9453797e03ad817fb44ead8efc39f4f&amp;oe=5ECC24D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56"/>
            <a:stretch/>
          </p:blipFill>
          <p:spPr bwMode="auto">
            <a:xfrm>
              <a:off x="3341038" y="2904270"/>
              <a:ext cx="7146977" cy="269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amirkhan\Documents\лого_технопарка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405" y="2904270"/>
              <a:ext cx="1512011" cy="2317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72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 OBC</a:t>
              </a: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ea typeface="+mn-lt"/>
                <a:cs typeface="+mn-lt"/>
              </a:rPr>
              <a:t>Примечание: </a:t>
            </a:r>
            <a:r>
              <a:rPr lang="en-US" sz="1100" err="1">
                <a:latin typeface="Arial"/>
                <a:ea typeface="+mn-lt"/>
                <a:cs typeface="+mn-lt"/>
              </a:rPr>
              <a:t>посетите</a:t>
            </a:r>
            <a:r>
              <a:rPr lang="en-US" sz="1100">
                <a:latin typeface="Arial"/>
                <a:ea typeface="+mn-lt"/>
                <a:cs typeface="+mn-lt"/>
              </a:rPr>
              <a:t> </a:t>
            </a:r>
            <a:r>
              <a:rPr lang="en-US" sz="1100">
                <a:latin typeface="Arial"/>
                <a:ea typeface="+mn-lt"/>
                <a:cs typeface="+mn-lt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ea typeface="+mn-lt"/>
                <a:cs typeface="+mn-lt"/>
              </a:rPr>
              <a:t> </a:t>
            </a:r>
            <a:r>
              <a:rPr lang="en-US" sz="1100" err="1">
                <a:latin typeface="Arial"/>
                <a:ea typeface="+mn-lt"/>
                <a:cs typeface="+mn-lt"/>
              </a:rPr>
              <a:t>для</a:t>
            </a:r>
            <a:r>
              <a:rPr lang="en-US" sz="1100">
                <a:latin typeface="Arial"/>
                <a:ea typeface="+mn-lt"/>
                <a:cs typeface="+mn-lt"/>
              </a:rPr>
              <a:t> </a:t>
            </a:r>
            <a:r>
              <a:rPr lang="en-US" sz="1100" err="1">
                <a:latin typeface="Arial"/>
                <a:ea typeface="+mn-lt"/>
                <a:cs typeface="+mn-lt"/>
              </a:rPr>
              <a:t>интерактивного</a:t>
            </a:r>
            <a:r>
              <a:rPr lang="en-US" sz="1100">
                <a:latin typeface="Arial"/>
                <a:ea typeface="+mn-lt"/>
                <a:cs typeface="+mn-lt"/>
              </a:rPr>
              <a:t> 3D-просмотра 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263637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UART (RS485)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26E287DF-599D-4D33-9E50-5F02E52210E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965980" y="1348898"/>
            <a:ext cx="7036436" cy="660225"/>
          </a:xfrm>
          <a:prstGeom prst="bentConnector3">
            <a:avLst>
              <a:gd name="adj1" fmla="val 50000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F8396B-DF59-4C60-AAC6-50EF2C4F6D5B}"/>
              </a:ext>
            </a:extLst>
          </p:cNvPr>
          <p:cNvSpPr/>
          <p:nvPr/>
        </p:nvSpPr>
        <p:spPr>
          <a:xfrm>
            <a:off x="10002416" y="1270211"/>
            <a:ext cx="298580" cy="15737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52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OBC</a:t>
              </a:r>
              <a:endParaRPr lang="en-US">
                <a:solidFill>
                  <a:schemeClr val="bg1"/>
                </a:solidFill>
                <a:latin typeface="Arial"/>
                <a:ea typeface="+mn-lt"/>
                <a:cs typeface="Arial"/>
              </a:endParaRP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Примечание: </a:t>
            </a:r>
            <a:r>
              <a:rPr lang="en-US" sz="1100" err="1">
                <a:latin typeface="Arial"/>
                <a:cs typeface="Arial"/>
              </a:rPr>
              <a:t>посетите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>
                <a:latin typeface="Arial"/>
                <a:cs typeface="Arial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для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интерактивного</a:t>
            </a:r>
            <a:r>
              <a:rPr lang="en-US" sz="1100">
                <a:latin typeface="Arial"/>
                <a:cs typeface="Arial"/>
              </a:rPr>
              <a:t> 3D-просмотра 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263637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UART (RS485)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I2C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26E287DF-599D-4D33-9E50-5F02E52210E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20416" y="1348897"/>
            <a:ext cx="8652588" cy="1069161"/>
          </a:xfrm>
          <a:prstGeom prst="bentConnector3">
            <a:avLst>
              <a:gd name="adj1" fmla="val 50000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F8396B-DF59-4C60-AAC6-50EF2C4F6D5B}"/>
              </a:ext>
            </a:extLst>
          </p:cNvPr>
          <p:cNvSpPr/>
          <p:nvPr/>
        </p:nvSpPr>
        <p:spPr>
          <a:xfrm>
            <a:off x="10273004" y="1270210"/>
            <a:ext cx="298580" cy="15737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25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OBC</a:t>
              </a:r>
              <a:endParaRPr lang="en-US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Примечание: </a:t>
            </a:r>
            <a:r>
              <a:rPr lang="en-US" sz="1100" err="1">
                <a:latin typeface="Arial"/>
                <a:cs typeface="Arial"/>
              </a:rPr>
              <a:t>посетите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>
                <a:latin typeface="Arial"/>
                <a:cs typeface="Arial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для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интерактивного</a:t>
            </a:r>
            <a:r>
              <a:rPr lang="en-US" sz="1100">
                <a:latin typeface="Arial"/>
                <a:cs typeface="Arial"/>
              </a:rPr>
              <a:t> 3D-просмотра 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263637" cy="1420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UART (RS485)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I2C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CSI </a:t>
            </a:r>
            <a:r>
              <a:rPr lang="en-US" sz="2000" dirty="0" err="1">
                <a:latin typeface="Arial"/>
                <a:cs typeface="Arial"/>
              </a:rPr>
              <a:t>Камера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26E287DF-599D-4D33-9E50-5F02E52210E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618656" y="2929812"/>
            <a:ext cx="4472609" cy="737561"/>
          </a:xfrm>
          <a:prstGeom prst="bentConnector3">
            <a:avLst>
              <a:gd name="adj1" fmla="val 50000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F8396B-DF59-4C60-AAC6-50EF2C4F6D5B}"/>
              </a:ext>
            </a:extLst>
          </p:cNvPr>
          <p:cNvSpPr/>
          <p:nvPr/>
        </p:nvSpPr>
        <p:spPr>
          <a:xfrm>
            <a:off x="7091265" y="2324207"/>
            <a:ext cx="531845" cy="268633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6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OBC</a:t>
              </a:r>
              <a:endParaRPr lang="en-US">
                <a:solidFill>
                  <a:schemeClr val="bg1"/>
                </a:solidFill>
                <a:latin typeface="Arial"/>
                <a:ea typeface="+mn-lt"/>
                <a:cs typeface="Arial"/>
              </a:endParaRP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Примечание: </a:t>
            </a:r>
            <a:r>
              <a:rPr lang="en-US" sz="1100" err="1">
                <a:latin typeface="Arial"/>
                <a:cs typeface="Arial"/>
              </a:rPr>
              <a:t>посетите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>
                <a:latin typeface="Arial"/>
                <a:cs typeface="Arial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для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интерактивного</a:t>
            </a:r>
            <a:r>
              <a:rPr lang="en-US" sz="1100">
                <a:latin typeface="Arial"/>
                <a:cs typeface="Arial"/>
              </a:rPr>
              <a:t> 3D-просмотра 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705376" cy="18819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UART (RS485)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I2C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CSI </a:t>
            </a:r>
            <a:r>
              <a:rPr lang="en-US" sz="2000" dirty="0" err="1">
                <a:latin typeface="Arial"/>
                <a:cs typeface="Arial"/>
              </a:rPr>
              <a:t>Камера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SD </a:t>
            </a:r>
            <a:r>
              <a:rPr lang="en-US" sz="2000" dirty="0" err="1">
                <a:latin typeface="Arial"/>
                <a:cs typeface="Arial"/>
              </a:rPr>
              <a:t>Интерфейс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22" name="连接符: 肘形 2">
            <a:extLst>
              <a:ext uri="{FF2B5EF4-FFF2-40B4-BE49-F238E27FC236}">
                <a16:creationId xmlns:a16="http://schemas.microsoft.com/office/drawing/2014/main" id="{8B57981A-1131-4268-A375-3467A5B00B99}"/>
              </a:ext>
            </a:extLst>
          </p:cNvPr>
          <p:cNvCxnSpPr>
            <a:cxnSpLocks/>
          </p:cNvCxnSpPr>
          <p:nvPr/>
        </p:nvCxnSpPr>
        <p:spPr>
          <a:xfrm flipV="1">
            <a:off x="3041964" y="3126794"/>
            <a:ext cx="7837956" cy="247185"/>
          </a:xfrm>
          <a:prstGeom prst="bentConnector3">
            <a:avLst>
              <a:gd name="adj1" fmla="val 17025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80A168-29A1-4CD6-A5D5-F11E79CF01AF}"/>
              </a:ext>
            </a:extLst>
          </p:cNvPr>
          <p:cNvSpPr/>
          <p:nvPr/>
        </p:nvSpPr>
        <p:spPr>
          <a:xfrm>
            <a:off x="10879921" y="2703267"/>
            <a:ext cx="609735" cy="8399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82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OBC</a:t>
              </a:r>
              <a:endParaRPr lang="en-US">
                <a:solidFill>
                  <a:schemeClr val="bg1"/>
                </a:solidFill>
                <a:latin typeface="Arial"/>
                <a:ea typeface="+mn-lt"/>
                <a:cs typeface="Arial"/>
              </a:endParaRP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Примечание: </a:t>
            </a:r>
            <a:r>
              <a:rPr lang="en-US" sz="1100" err="1">
                <a:latin typeface="Arial"/>
                <a:cs typeface="Arial"/>
              </a:rPr>
              <a:t>посетите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>
                <a:latin typeface="Arial"/>
                <a:cs typeface="Arial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для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интерактивного</a:t>
            </a:r>
            <a:r>
              <a:rPr lang="en-US" sz="1100">
                <a:latin typeface="Arial"/>
                <a:cs typeface="Arial"/>
              </a:rPr>
              <a:t> 3D-просмотра 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705376" cy="234365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UART (RS485)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I2C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CSI </a:t>
            </a:r>
            <a:r>
              <a:rPr lang="en-US" sz="2000" dirty="0" err="1">
                <a:latin typeface="Arial"/>
                <a:cs typeface="Arial"/>
              </a:rPr>
              <a:t>Камера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SD </a:t>
            </a:r>
            <a:r>
              <a:rPr lang="en-US" sz="2000" dirty="0" err="1">
                <a:latin typeface="Arial"/>
                <a:cs typeface="Arial"/>
              </a:rPr>
              <a:t>Интерфейс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HDMI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20" name="连接符: 肘形 2">
            <a:extLst>
              <a:ext uri="{FF2B5EF4-FFF2-40B4-BE49-F238E27FC236}">
                <a16:creationId xmlns:a16="http://schemas.microsoft.com/office/drawing/2014/main" id="{20C924BA-3B73-4CFE-AA15-AB527BADD931}"/>
              </a:ext>
            </a:extLst>
          </p:cNvPr>
          <p:cNvCxnSpPr>
            <a:cxnSpLocks/>
          </p:cNvCxnSpPr>
          <p:nvPr/>
        </p:nvCxnSpPr>
        <p:spPr>
          <a:xfrm flipV="1">
            <a:off x="1891004" y="1931437"/>
            <a:ext cx="5050972" cy="1866122"/>
          </a:xfrm>
          <a:prstGeom prst="bentConnector3">
            <a:avLst>
              <a:gd name="adj1" fmla="val 50000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95EF000-8D48-4712-B709-2C472C46CE79}"/>
              </a:ext>
            </a:extLst>
          </p:cNvPr>
          <p:cNvSpPr/>
          <p:nvPr/>
        </p:nvSpPr>
        <p:spPr>
          <a:xfrm>
            <a:off x="6941975" y="1717626"/>
            <a:ext cx="634481" cy="47188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70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OBC</a:t>
              </a:r>
              <a:endParaRPr lang="en-US">
                <a:solidFill>
                  <a:schemeClr val="bg1"/>
                </a:solidFill>
                <a:latin typeface="Arial"/>
                <a:ea typeface="+mn-lt"/>
                <a:cs typeface="Arial"/>
              </a:endParaRP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Примечание: </a:t>
            </a:r>
            <a:r>
              <a:rPr lang="en-US" sz="1100" err="1">
                <a:latin typeface="Arial"/>
                <a:cs typeface="Arial"/>
              </a:rPr>
              <a:t>посетите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>
                <a:latin typeface="Arial"/>
                <a:cs typeface="Arial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для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интерактивного</a:t>
            </a:r>
            <a:r>
              <a:rPr lang="en-US" sz="1100">
                <a:latin typeface="Arial"/>
                <a:cs typeface="Arial"/>
              </a:rPr>
              <a:t> 3D-просмотра 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705376" cy="2805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UART (RS485)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I2C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CSI </a:t>
            </a:r>
            <a:r>
              <a:rPr lang="en-US" sz="2000" err="1">
                <a:latin typeface="Arial"/>
                <a:cs typeface="Arial"/>
              </a:rPr>
              <a:t>Камера</a:t>
            </a:r>
            <a:endParaRPr lang="en-US" sz="200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SD </a:t>
            </a:r>
            <a:r>
              <a:rPr lang="en-US" sz="2000" err="1">
                <a:latin typeface="Arial"/>
                <a:cs typeface="Arial"/>
              </a:rPr>
              <a:t>Интерфейс</a:t>
            </a:r>
            <a:endParaRPr lang="en-US" sz="200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HDMI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USB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26E287DF-599D-4D33-9E50-5F02E52210E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54155" y="4264090"/>
            <a:ext cx="6734107" cy="1133250"/>
          </a:xfrm>
          <a:prstGeom prst="bentConnector3">
            <a:avLst>
              <a:gd name="adj1" fmla="val 50000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F8396B-DF59-4C60-AAC6-50EF2C4F6D5B}"/>
              </a:ext>
            </a:extLst>
          </p:cNvPr>
          <p:cNvSpPr/>
          <p:nvPr/>
        </p:nvSpPr>
        <p:spPr>
          <a:xfrm>
            <a:off x="8488262" y="5123754"/>
            <a:ext cx="2092651" cy="54717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6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2516651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6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Камеры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 OBC</a:t>
              </a: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403418" y="5311053"/>
            <a:ext cx="4964821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 err="1">
                <a:latin typeface="Arial"/>
                <a:ea typeface="+mn-lt"/>
                <a:cs typeface="+mn-lt"/>
              </a:rPr>
              <a:t>Модуль</a:t>
            </a:r>
            <a:r>
              <a:rPr lang="en-US" sz="1100">
                <a:latin typeface="Arial"/>
                <a:ea typeface="+mn-lt"/>
                <a:cs typeface="+mn-lt"/>
              </a:rPr>
              <a:t> </a:t>
            </a:r>
            <a:r>
              <a:rPr lang="en-US" sz="1100" err="1">
                <a:latin typeface="Arial"/>
                <a:ea typeface="+mn-lt"/>
                <a:cs typeface="+mn-lt"/>
              </a:rPr>
              <a:t>камеры</a:t>
            </a:r>
            <a:r>
              <a:rPr lang="en-US" sz="1100">
                <a:latin typeface="Arial"/>
                <a:ea typeface="+mn-lt"/>
                <a:cs typeface="+mn-lt"/>
              </a:rPr>
              <a:t> Raspberry Pi V2 (</a:t>
            </a:r>
            <a:r>
              <a:rPr lang="en-US" sz="1100" err="1">
                <a:latin typeface="Arial"/>
                <a:ea typeface="+mn-lt"/>
                <a:cs typeface="+mn-lt"/>
              </a:rPr>
              <a:t>изображение</a:t>
            </a:r>
            <a:r>
              <a:rPr lang="en-US" sz="1100">
                <a:latin typeface="Arial"/>
                <a:ea typeface="+mn-lt"/>
                <a:cs typeface="+mn-lt"/>
              </a:rPr>
              <a:t>: Raspberry Pi Foundation) 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1026" name="Picture 2" descr="Buy Arducam OV5647 Camera Board with LS-40180 Fisheye Lens">
            <a:extLst>
              <a:ext uri="{FF2B5EF4-FFF2-40B4-BE49-F238E27FC236}">
                <a16:creationId xmlns:a16="http://schemas.microsoft.com/office/drawing/2014/main" id="{6AF93D25-8B51-4F63-AE13-FB8AA3C5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25" y="555084"/>
            <a:ext cx="4403035" cy="44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097817-D473-4B15-B5CD-EEE7145A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18" y="1130138"/>
            <a:ext cx="5076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8">
            <a:extLst>
              <a:ext uri="{FF2B5EF4-FFF2-40B4-BE49-F238E27FC236}">
                <a16:creationId xmlns:a16="http://schemas.microsoft.com/office/drawing/2014/main" id="{16E2CAEF-97DB-4EDA-A95D-9A512A090315}"/>
              </a:ext>
            </a:extLst>
          </p:cNvPr>
          <p:cNvSpPr/>
          <p:nvPr/>
        </p:nvSpPr>
        <p:spPr>
          <a:xfrm>
            <a:off x="6585325" y="5311053"/>
            <a:ext cx="3894015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 err="1">
                <a:latin typeface="Arial"/>
                <a:ea typeface="+mn-lt"/>
                <a:cs typeface="+mn-lt"/>
              </a:rPr>
              <a:t>Камера</a:t>
            </a:r>
            <a:r>
              <a:rPr lang="en-US" sz="1100">
                <a:latin typeface="Arial"/>
                <a:ea typeface="+mn-lt"/>
                <a:cs typeface="+mn-lt"/>
              </a:rPr>
              <a:t> Raspberry Pi Fisheye (</a:t>
            </a:r>
            <a:r>
              <a:rPr lang="en-US" sz="1100" err="1">
                <a:latin typeface="Arial"/>
                <a:ea typeface="+mn-lt"/>
                <a:cs typeface="+mn-lt"/>
              </a:rPr>
              <a:t>изображение</a:t>
            </a:r>
            <a:r>
              <a:rPr lang="en-US" sz="1100">
                <a:latin typeface="Arial"/>
                <a:ea typeface="+mn-lt"/>
                <a:cs typeface="+mn-lt"/>
              </a:rPr>
              <a:t>: </a:t>
            </a:r>
            <a:r>
              <a:rPr lang="en-US" sz="1100" err="1">
                <a:latin typeface="Arial"/>
                <a:ea typeface="+mn-lt"/>
                <a:cs typeface="+mn-lt"/>
              </a:rPr>
              <a:t>Waveshare</a:t>
            </a:r>
            <a:r>
              <a:rPr lang="en-US" sz="1100">
                <a:latin typeface="Arial"/>
                <a:ea typeface="+mn-lt"/>
                <a:cs typeface="+mn-lt"/>
              </a:rPr>
              <a:t>) 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91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1344471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7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Обзор</a:t>
              </a:r>
              <a:endPara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FBC2141-CDAA-40B9-9844-0E7D10135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648498"/>
              </p:ext>
            </p:extLst>
          </p:nvPr>
        </p:nvGraphicFramePr>
        <p:xfrm>
          <a:off x="2022128" y="7184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8CA23C8-E367-4F99-8F04-1699CEA56FAA}"/>
              </a:ext>
            </a:extLst>
          </p:cNvPr>
          <p:cNvGrpSpPr/>
          <p:nvPr/>
        </p:nvGrpSpPr>
        <p:grpSpPr>
          <a:xfrm>
            <a:off x="2647817" y="4190592"/>
            <a:ext cx="1498352" cy="373874"/>
            <a:chOff x="2022128" y="4309862"/>
            <a:chExt cx="1498352" cy="373874"/>
          </a:xfrm>
        </p:grpSpPr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D712D91-F9D4-4DA1-BE56-4AC614F3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128" y="4309862"/>
              <a:ext cx="380417" cy="373874"/>
            </a:xfrm>
            <a:prstGeom prst="rect">
              <a:avLst/>
            </a:prstGeom>
          </p:spPr>
        </p:pic>
        <p:sp>
          <p:nvSpPr>
            <p:cNvPr id="22" name="Прямоугольник 8">
              <a:extLst>
                <a:ext uri="{FF2B5EF4-FFF2-40B4-BE49-F238E27FC236}">
                  <a16:creationId xmlns:a16="http://schemas.microsoft.com/office/drawing/2014/main" id="{35D69AE7-0592-428B-9611-CFB25B61F7F9}"/>
                </a:ext>
              </a:extLst>
            </p:cNvPr>
            <p:cNvSpPr/>
            <p:nvPr/>
          </p:nvSpPr>
          <p:spPr>
            <a:xfrm>
              <a:off x="2402545" y="4327522"/>
              <a:ext cx="1117935" cy="33855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sz="1600" err="1">
                  <a:latin typeface="Arial"/>
                  <a:cs typeface="Arial"/>
                </a:rPr>
                <a:t>Вы</a:t>
              </a:r>
              <a:r>
                <a:rPr lang="en-US" sz="1600">
                  <a:latin typeface="Arial"/>
                  <a:cs typeface="Arial"/>
                </a:rPr>
                <a:t> </a:t>
              </a:r>
              <a:r>
                <a:rPr lang="en-US" sz="1600" err="1">
                  <a:latin typeface="Arial"/>
                  <a:cs typeface="Arial"/>
                </a:rPr>
                <a:t>здесь</a:t>
              </a:r>
              <a:r>
                <a:rPr lang="en-US" sz="1600">
                  <a:latin typeface="Arial"/>
                  <a:cs typeface="Arial"/>
                </a:rPr>
                <a:t>!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64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6043819"/>
            <a:ext cx="12192000" cy="836713"/>
            <a:chOff x="0" y="6025857"/>
            <a:chExt cx="12192000" cy="836713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0" y="6025857"/>
              <a:ext cx="12192000" cy="836713"/>
              <a:chOff x="0" y="6025857"/>
              <a:chExt cx="12192000" cy="836713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Рисунок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75220"/>
                <a:ext cx="5401429" cy="769840"/>
              </a:xfrm>
              <a:prstGeom prst="rect">
                <a:avLst/>
              </a:prstGeom>
            </p:spPr>
          </p:pic>
          <p:pic>
            <p:nvPicPr>
              <p:cNvPr id="11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3" name="Заголовок 1"/>
          <p:cNvSpPr txBox="1">
            <a:spLocks/>
          </p:cNvSpPr>
          <p:nvPr/>
        </p:nvSpPr>
        <p:spPr>
          <a:xfrm>
            <a:off x="0" y="0"/>
            <a:ext cx="12192000" cy="638732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>
                <a:solidFill>
                  <a:srgbClr val="002060"/>
                </a:solidFill>
                <a:latin typeface="Arial"/>
                <a:cs typeface="Arial"/>
              </a:rPr>
              <a:t>   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В </a:t>
            </a:r>
            <a:r>
              <a:rPr lang="en-US" sz="1800" b="1" err="1">
                <a:solidFill>
                  <a:schemeClr val="bg1"/>
                </a:solidFill>
                <a:latin typeface="Arial"/>
                <a:cs typeface="Arial"/>
              </a:rPr>
              <a:t>данной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Arial"/>
                <a:cs typeface="Arial"/>
              </a:rPr>
              <a:t>лекции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Arial"/>
                <a:cs typeface="Arial"/>
              </a:rPr>
              <a:t>использовались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Arial"/>
                <a:cs typeface="Arial"/>
              </a:rPr>
              <a:t>следующие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Arial"/>
                <a:cs typeface="Arial"/>
              </a:rPr>
              <a:t>материалы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ru-RU" sz="18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88018" y="805695"/>
            <a:ext cx="11442032" cy="487362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b="1" dirty="0" err="1">
                <a:latin typeface="Arial"/>
                <a:cs typeface="Arial"/>
              </a:rPr>
              <a:t>Литература</a:t>
            </a:r>
            <a:r>
              <a:rPr lang="en-US" sz="1200" b="1" dirty="0">
                <a:latin typeface="Arial"/>
                <a:cs typeface="Arial"/>
              </a:rPr>
              <a:t>:</a:t>
            </a:r>
          </a:p>
          <a:p>
            <a:pPr>
              <a:lnSpc>
                <a:spcPct val="100000"/>
              </a:lnSpc>
            </a:pPr>
            <a:b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/>
                <a:cs typeface="Arial"/>
              </a:rPr>
              <a:t>1. "A Study of Common OBC HW Architecture for LEO &amp; GEO Satellite", JC-SAT 2009, Yun Ki Lee, </a:t>
            </a:r>
            <a:r>
              <a:rPr lang="en-US" sz="1200" dirty="0" err="1">
                <a:latin typeface="Arial"/>
                <a:cs typeface="Arial"/>
              </a:rPr>
              <a:t>Joo</a:t>
            </a:r>
            <a:r>
              <a:rPr lang="en-US" sz="1200" dirty="0">
                <a:latin typeface="Arial"/>
                <a:cs typeface="Arial"/>
              </a:rPr>
              <a:t> Ho Won, Sang Kon Lee.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2. "Current Satellite OBC Development Status", Avionics Systems Symposium, Korea 2011, Young Ho Cho.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3. H. E. H. Ahmed, E. Kamal and A. </a:t>
            </a:r>
            <a:r>
              <a:rPr lang="en-US" sz="1200" dirty="0" err="1">
                <a:latin typeface="Arial"/>
                <a:cs typeface="Arial"/>
              </a:rPr>
              <a:t>Elsayed</a:t>
            </a:r>
            <a:r>
              <a:rPr lang="en-US" sz="1200" dirty="0">
                <a:latin typeface="Arial"/>
                <a:cs typeface="Arial"/>
              </a:rPr>
              <a:t>, "Telemetry microcomputer application in satellites OBC," 2009 First Asian Himalayas International Conference on Internet, 2009, pp. 1-6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4. M. Fayyaz and T. </a:t>
            </a:r>
            <a:r>
              <a:rPr lang="en-US" sz="1200" dirty="0" err="1">
                <a:latin typeface="Arial"/>
                <a:cs typeface="Arial"/>
              </a:rPr>
              <a:t>Vladimirova</a:t>
            </a:r>
            <a:r>
              <a:rPr lang="en-US" sz="1200" dirty="0">
                <a:latin typeface="Arial"/>
                <a:cs typeface="Arial"/>
              </a:rPr>
              <a:t>, "Fault-Tolerant Distributed approach to satellite On-Board Computer design," 2014 IEEE Aerospace Conference, 2014, pp. 1-12</a:t>
            </a:r>
          </a:p>
          <a:p>
            <a:pPr>
              <a:lnSpc>
                <a:spcPct val="100000"/>
              </a:lnSpc>
            </a:pP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1200" b="1" dirty="0">
                <a:latin typeface="Arial"/>
                <a:cs typeface="Arial"/>
              </a:rPr>
              <a:t>Интернет ресурсы:</a:t>
            </a:r>
            <a:b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https://unepg.github.io/unisat/obc.html 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https://www.waveshare.com/product/raspberry-pi/cameras/rpi-camera-b.htm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https://www.raspberrypi.com/products/camera-module-v2/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https://www.raspberrypi.com/products/compute-module-3-plus/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https://www.raspberrypi.com/products/compute-module-io-board-v3/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https://blog.satsearch.co/2020-03-11-an-overview-of-on-board-computer-obc-systems-available-on-the-global-space-marketplace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https://www.esa.int/Enabling_Support/Space_Engineering_Technology/Onboard_Computers_and_Data_Handling/Onboard_Computers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https://aerospace.honeywell.com/us/en/learn/products/space/spacecraft-on-board-computer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https://www.zdnet.com/article/spacex-weve-launched-32000-linux-computers-into-space-for-starlink-internet/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https://money.cnn.com/2017/08/12/technology/future/spacex-nasa-supercomputer/index.html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https://www.pantritrading.com/bmw-e32-e34-bc5-obc-on-board-computer-display-8351055-65818351055.html?currency=KZT&amp;gclid=CjwKCAiAsNKQBhAPEiwAB-I5zZMm7UAxcSLSMO3xpBOQL2hS6di-NzN5STwrTW6oI4OkqkT_W7CxSRoCD0QQAvD_BwE 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https://www.ruag.com/system/files/media_document/2020-11/OBC-NG%20November%202020_0.pdf </a:t>
            </a:r>
          </a:p>
          <a:p>
            <a:pPr>
              <a:lnSpc>
                <a:spcPct val="100000"/>
              </a:lnSpc>
            </a:pP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b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15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split orient="vert"/>
      </p:transition>
    </mc:Choice>
    <mc:Fallback xmlns="">
      <p:transition spd="slow" advClick="0" advTm="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256102" y="5402973"/>
            <a:ext cx="8531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UNEPG является совместным проектом </a:t>
            </a:r>
            <a:r>
              <a:rPr lang="ru-RU" sz="20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ЮНИСЕФ Казахстан </a:t>
            </a:r>
            <a:r>
              <a:rPr lang="ru-RU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Казахского национального университета имени аль</a:t>
            </a:r>
            <a:r>
              <a:rPr lang="en-US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Фараби</a:t>
            </a: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560914" y="0"/>
            <a:ext cx="11352942" cy="161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800">
                <a:solidFill>
                  <a:srgbClr val="FCB4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Запусти свою мечту</a:t>
            </a:r>
            <a:r>
              <a:rPr lang="en-US" sz="2800">
                <a:solidFill>
                  <a:srgbClr val="FCB4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Образовательная программа по разработке наноспутников UniSat для девочек (UNEPG)</a:t>
            </a:r>
            <a:endParaRPr lang="ja-JP" alt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8302" y="185601"/>
            <a:ext cx="11755395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ru-RU" sz="2800" b="1">
                <a:latin typeface="Arial"/>
                <a:ea typeface="+mn-lt"/>
                <a:cs typeface="+mn-lt"/>
              </a:rPr>
              <a:t>Лекция</a:t>
            </a:r>
            <a:r>
              <a:rPr lang="en-US" sz="2800" b="1">
                <a:latin typeface="Arial"/>
                <a:ea typeface="+mn-lt"/>
                <a:cs typeface="+mn-lt"/>
              </a:rPr>
              <a:t> 1: </a:t>
            </a:r>
            <a:r>
              <a:rPr lang="en-US" sz="2800" b="1" err="1">
                <a:latin typeface="Arial"/>
                <a:ea typeface="+mn-lt"/>
                <a:cs typeface="+mn-lt"/>
              </a:rPr>
              <a:t>Краткое</a:t>
            </a:r>
            <a:r>
              <a:rPr lang="en-US" sz="2800" b="1"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latin typeface="Arial"/>
                <a:ea typeface="+mn-lt"/>
                <a:cs typeface="+mn-lt"/>
              </a:rPr>
              <a:t>введение</a:t>
            </a:r>
            <a:r>
              <a:rPr lang="en-US" sz="2800" b="1">
                <a:latin typeface="Arial"/>
                <a:ea typeface="+mn-lt"/>
                <a:cs typeface="+mn-lt"/>
              </a:rPr>
              <a:t> в OBC 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485885" y="1339570"/>
            <a:ext cx="5182240" cy="18819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Что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такое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бортовой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компьютер</a:t>
            </a:r>
            <a:r>
              <a:rPr lang="en-US" sz="2000">
                <a:latin typeface="Arial"/>
                <a:ea typeface="+mn-lt"/>
                <a:cs typeface="+mn-lt"/>
              </a:rPr>
              <a:t> (OBC)?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" sz="2000">
                <a:latin typeface="Arial"/>
                <a:ea typeface="+mn-lt"/>
                <a:cs typeface="+mn-lt"/>
              </a:rPr>
              <a:t>Каковы основные функции OBC</a:t>
            </a:r>
            <a:r>
              <a:rPr lang="en-US" sz="2000">
                <a:latin typeface="Arial"/>
                <a:cs typeface="Arial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" sz="2000">
                <a:latin typeface="Arial"/>
                <a:ea typeface="+mn-lt"/>
                <a:cs typeface="+mn-lt"/>
              </a:rPr>
              <a:t>Каковы основные аппаратные компоненты </a:t>
            </a:r>
            <a:r>
              <a:rPr lang="ru" sz="2000" err="1">
                <a:latin typeface="Arial"/>
                <a:ea typeface="+mn-lt"/>
                <a:cs typeface="+mn-lt"/>
              </a:rPr>
              <a:t>UniSat</a:t>
            </a:r>
            <a:r>
              <a:rPr lang="ru" sz="2000">
                <a:latin typeface="Arial"/>
                <a:ea typeface="+mn-lt"/>
                <a:cs typeface="+mn-lt"/>
              </a:rPr>
              <a:t> OBC?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9576" y="4657741"/>
            <a:ext cx="3257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CREDIT: ISS National Laboratory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4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pic>
        <p:nvPicPr>
          <p:cNvPr id="16" name="Google Shape;106;p3" descr="CM3+/8GB Raspberry Pi | Embedded Computers | DigiKey">
            <a:extLst>
              <a:ext uri="{FF2B5EF4-FFF2-40B4-BE49-F238E27FC236}">
                <a16:creationId xmlns:a16="http://schemas.microsoft.com/office/drawing/2014/main" id="{097D549F-98AE-4320-8AB0-1FC3CABE56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239" y="1086895"/>
            <a:ext cx="4560887" cy="4560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029221"/>
      </p:ext>
    </p:extLst>
  </p:cSld>
  <p:clrMapOvr>
    <a:masterClrMapping/>
  </p:clrMapOvr>
  <p:transition spd="slow" advClick="0" advTm="3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B42168-3D9A-4316-8459-E24E53700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3" y="521311"/>
            <a:ext cx="10915650" cy="5457825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8" name="Прямоугольник 17"/>
          <p:cNvSpPr/>
          <p:nvPr/>
        </p:nvSpPr>
        <p:spPr>
          <a:xfrm>
            <a:off x="0" y="65"/>
            <a:ext cx="12192000" cy="4718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Прямоугольник 8">
            <a:extLst>
              <a:ext uri="{FF2B5EF4-FFF2-40B4-BE49-F238E27FC236}">
                <a16:creationId xmlns:a16="http://schemas.microsoft.com/office/drawing/2014/main" id="{D62027CA-8799-49EB-991E-256D8D756748}"/>
              </a:ext>
            </a:extLst>
          </p:cNvPr>
          <p:cNvSpPr/>
          <p:nvPr/>
        </p:nvSpPr>
        <p:spPr>
          <a:xfrm>
            <a:off x="4010814" y="5311859"/>
            <a:ext cx="4170372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dirty="0">
                <a:latin typeface="Arial"/>
                <a:ea typeface="+mn-lt"/>
                <a:cs typeface="+mn-lt"/>
              </a:rPr>
              <a:t>Подсистемы наноспутника UniSat 1U​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EC1A43F-AB0D-449B-853B-153026938418}"/>
              </a:ext>
            </a:extLst>
          </p:cNvPr>
          <p:cNvCxnSpPr/>
          <p:nvPr/>
        </p:nvCxnSpPr>
        <p:spPr>
          <a:xfrm rot="10800000" flipV="1">
            <a:off x="3066332" y="2680990"/>
            <a:ext cx="2019300" cy="14763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403B3C-2F53-44CD-8D35-EB74B2C68C53}"/>
              </a:ext>
            </a:extLst>
          </p:cNvPr>
          <p:cNvSpPr txBox="1"/>
          <p:nvPr/>
        </p:nvSpPr>
        <p:spPr>
          <a:xfrm>
            <a:off x="2497866" y="397347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AF0C3-C3EA-468F-9B4D-5045BFDFD30D}"/>
              </a:ext>
            </a:extLst>
          </p:cNvPr>
          <p:cNvSpPr txBox="1"/>
          <p:nvPr/>
        </p:nvSpPr>
        <p:spPr>
          <a:xfrm>
            <a:off x="147743" y="43829"/>
            <a:ext cx="850513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/>
                <a:cs typeface="Arial"/>
              </a:rPr>
              <a:t> 1. </a:t>
            </a:r>
            <a:r>
              <a:rPr lang="en-US" b="1" dirty="0" err="1">
                <a:solidFill>
                  <a:schemeClr val="bg1"/>
                </a:solidFill>
                <a:latin typeface="Arial"/>
                <a:cs typeface="Arial"/>
              </a:rPr>
              <a:t>Космический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rial"/>
                <a:cs typeface="Arial"/>
              </a:rPr>
              <a:t>аппарат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- </a:t>
            </a:r>
            <a:r>
              <a:rPr lang="en-US" b="1" dirty="0" err="1">
                <a:solidFill>
                  <a:schemeClr val="bg1"/>
                </a:solidFill>
                <a:latin typeface="Arial"/>
                <a:cs typeface="Arial"/>
              </a:rPr>
              <a:t>это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/>
                <a:cs typeface="Arial"/>
              </a:rPr>
              <a:t>совокупность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/>
                <a:cs typeface="Arial"/>
              </a:rPr>
              <a:t>различных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/>
                <a:cs typeface="Arial"/>
              </a:rPr>
              <a:t>подсистем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18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1424FF2-EA44-4906-82C3-C217C31882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4" y="3158470"/>
            <a:ext cx="3962400" cy="247135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78660" y="2980952"/>
            <a:ext cx="3764172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sz="1050" dirty="0">
                <a:latin typeface="Arial"/>
                <a:ea typeface="+mn-lt"/>
                <a:cs typeface="+mn-lt"/>
              </a:rPr>
              <a:t>Бортовые компьютеры BMW для космических аппаратов​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43944" y="5673348"/>
            <a:ext cx="2552302" cy="98488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sz="1100" dirty="0">
                <a:latin typeface="Arial"/>
                <a:ea typeface="+mn-lt"/>
                <a:cs typeface="+mn-lt"/>
              </a:rPr>
              <a:t>Коммерческий OBC от RUAG Space​</a:t>
            </a:r>
            <a:endParaRPr lang="en-US" dirty="0">
              <a:latin typeface="Arial"/>
              <a:cs typeface="Arial"/>
            </a:endParaRPr>
          </a:p>
          <a:p>
            <a:br>
              <a:rPr lang="en-US" dirty="0"/>
            </a:br>
            <a:endParaRPr lang="en-US" dirty="0"/>
          </a:p>
          <a:p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7736541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   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2.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Бортовой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компьютер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 (OBC) -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это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мозг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космического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ru-RU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аппарата</a:t>
              </a:r>
              <a:r>
                <a:rPr lang="ru" dirty="0">
                  <a:ea typeface="+mn-lt"/>
                  <a:cs typeface="+mn-lt"/>
                </a:rPr>
                <a:t>​</a:t>
              </a:r>
              <a:endParaRPr lang="en-US" dirty="0">
                <a:cs typeface="Calibri"/>
              </a:endParaRPr>
            </a:p>
          </p:txBody>
        </p:sp>
      </p:grpSp>
      <p:pic>
        <p:nvPicPr>
          <p:cNvPr id="25" name="Picture 24" descr="A picture containing indoor&#10;&#10;Description automatically generated">
            <a:extLst>
              <a:ext uri="{FF2B5EF4-FFF2-40B4-BE49-F238E27FC236}">
                <a16:creationId xmlns:a16="http://schemas.microsoft.com/office/drawing/2014/main" id="{58DA738C-33B7-4BEB-874F-893D4576E6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1"/>
          <a:stretch/>
        </p:blipFill>
        <p:spPr>
          <a:xfrm>
            <a:off x="4995859" y="1016051"/>
            <a:ext cx="5519480" cy="4337948"/>
          </a:xfrm>
          <a:prstGeom prst="rect">
            <a:avLst/>
          </a:prstGeom>
        </p:spPr>
      </p:pic>
      <p:pic>
        <p:nvPicPr>
          <p:cNvPr id="29" name="Picture 28" descr="A picture containing electronics, printer&#10;&#10;Description automatically generated">
            <a:extLst>
              <a:ext uri="{FF2B5EF4-FFF2-40B4-BE49-F238E27FC236}">
                <a16:creationId xmlns:a16="http://schemas.microsoft.com/office/drawing/2014/main" id="{60A54247-80F9-4625-BF6F-7CFD889A89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1" y="805328"/>
            <a:ext cx="2800756" cy="2080562"/>
          </a:xfrm>
          <a:prstGeom prst="rect">
            <a:avLst/>
          </a:prstGeom>
        </p:spPr>
      </p:pic>
      <p:sp>
        <p:nvSpPr>
          <p:cNvPr id="32" name="Прямоугольник 8">
            <a:extLst>
              <a:ext uri="{FF2B5EF4-FFF2-40B4-BE49-F238E27FC236}">
                <a16:creationId xmlns:a16="http://schemas.microsoft.com/office/drawing/2014/main" id="{D62027CA-8799-49EB-991E-256D8D756748}"/>
              </a:ext>
            </a:extLst>
          </p:cNvPr>
          <p:cNvSpPr/>
          <p:nvPr/>
        </p:nvSpPr>
        <p:spPr>
          <a:xfrm>
            <a:off x="6318347" y="5548962"/>
            <a:ext cx="2874505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sz="1100" dirty="0">
                <a:latin typeface="Arial"/>
                <a:ea typeface="+mn-lt"/>
                <a:cs typeface="+mn-lt"/>
              </a:rPr>
              <a:t>Бортовой компьютер SpaceX на Falcon 9</a:t>
            </a:r>
            <a:endParaRPr lang="ru" dirty="0">
              <a:latin typeface="Arial"/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30FB0-9827-42A1-8B59-9D8EE4DC130F}"/>
              </a:ext>
            </a:extLst>
          </p:cNvPr>
          <p:cNvSpPr txBox="1"/>
          <p:nvPr/>
        </p:nvSpPr>
        <p:spPr>
          <a:xfrm>
            <a:off x="9743821" y="5008347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© CNN</a:t>
            </a:r>
            <a:endParaRPr lang="en-US" sz="1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2A790E-BBA2-4B87-B17A-1632391B5001}"/>
              </a:ext>
            </a:extLst>
          </p:cNvPr>
          <p:cNvSpPr txBox="1"/>
          <p:nvPr/>
        </p:nvSpPr>
        <p:spPr>
          <a:xfrm>
            <a:off x="2761171" y="2591026"/>
            <a:ext cx="1151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effectLst/>
                <a:latin typeface="arial" panose="020B0604020202020204" pitchFamily="34" charset="0"/>
              </a:rPr>
              <a:t> ©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Pantri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Trading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105897-2406-4ED8-93E3-1E631D82C9BE}"/>
              </a:ext>
            </a:extLst>
          </p:cNvPr>
          <p:cNvSpPr txBox="1"/>
          <p:nvPr/>
        </p:nvSpPr>
        <p:spPr>
          <a:xfrm>
            <a:off x="2883503" y="5008346"/>
            <a:ext cx="1116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effectLst/>
                <a:latin typeface="arial" panose="020B0604020202020204" pitchFamily="34" charset="0"/>
              </a:rPr>
              <a:t> © </a:t>
            </a:r>
            <a:r>
              <a:rPr lang="ru" sz="1000" dirty="0">
                <a:latin typeface="Arial"/>
                <a:ea typeface="+mn-lt"/>
                <a:cs typeface="+mn-lt"/>
              </a:rPr>
              <a:t>RUAG Space​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907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2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232559" y="5502320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0" y="6043819"/>
            <a:ext cx="12192000" cy="836713"/>
            <a:chOff x="0" y="6025857"/>
            <a:chExt cx="12192000" cy="836713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0" y="6025857"/>
              <a:ext cx="12192000" cy="836713"/>
              <a:chOff x="0" y="6025857"/>
              <a:chExt cx="12192000" cy="836713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Рисунок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28728"/>
              </a:xfrm>
              <a:prstGeom prst="rect">
                <a:avLst/>
              </a:prstGeom>
            </p:spPr>
          </p:pic>
          <p:pic>
            <p:nvPicPr>
              <p:cNvPr id="19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D29B8F3-CDC6-4721-9CEF-8384E5F87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5894366"/>
              </p:ext>
            </p:extLst>
          </p:nvPr>
        </p:nvGraphicFramePr>
        <p:xfrm>
          <a:off x="4205941" y="592723"/>
          <a:ext cx="7618311" cy="5078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6C12AD9-A17A-41AA-B9BD-B6F8F874AA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871"/>
            <a:ext cx="5646776" cy="52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7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7000">
        <p:split orient="vert"/>
      </p:transition>
    </mc:Choice>
    <mc:Fallback xmlns="">
      <p:transition spd="slow" advClick="0" advTm="3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64946-FE50-45B2-A996-9411D91EB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D9E577-987D-417E-8295-E6BF0CCD3E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195BBC-CC11-4EEE-B626-35562C58C6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81EA06-0299-432E-A3AF-876142948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AEA228-7670-46D1-886A-25E4CE648F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3B430B-A131-4F75-A2A9-A06D17C697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AA1BB7-9944-4040-88A6-F56A915A5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434208-0821-4C43-B3DA-AA15B8F9D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327525-AB71-416F-B0B1-8E2F48E16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2C4480-C9CF-4FF7-86CA-4847964AE3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232559" y="5502320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0" y="6043819"/>
            <a:ext cx="12192000" cy="836713"/>
            <a:chOff x="0" y="6025857"/>
            <a:chExt cx="12192000" cy="836713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0" y="6025857"/>
              <a:ext cx="12192000" cy="836713"/>
              <a:chOff x="0" y="6025857"/>
              <a:chExt cx="12192000" cy="836713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Рисунок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28728"/>
              </a:xfrm>
              <a:prstGeom prst="rect">
                <a:avLst/>
              </a:prstGeom>
            </p:spPr>
          </p:pic>
          <p:pic>
            <p:nvPicPr>
              <p:cNvPr id="19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4B1392C-10ED-4242-A4CB-2A8684279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899693"/>
              </p:ext>
            </p:extLst>
          </p:nvPr>
        </p:nvGraphicFramePr>
        <p:xfrm>
          <a:off x="898651" y="344032"/>
          <a:ext cx="10394698" cy="5327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0727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7000">
        <p:split orient="vert"/>
      </p:transition>
    </mc:Choice>
    <mc:Fallback xmlns="">
      <p:transition spd="slow" advClick="0" advTm="3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5250348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3 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Вычислительный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модуль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 Raspberry Pi 3</a:t>
              </a:r>
              <a:endPara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0920295B-E286-4D23-A99B-5F65B07A6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070"/>
            <a:ext cx="5178287" cy="4077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Прямоугольник 5">
            <a:extLst>
              <a:ext uri="{FF2B5EF4-FFF2-40B4-BE49-F238E27FC236}">
                <a16:creationId xmlns:a16="http://schemas.microsoft.com/office/drawing/2014/main" id="{ACB431D9-67ED-4F78-8FCF-B0AAC58AE6BE}"/>
              </a:ext>
            </a:extLst>
          </p:cNvPr>
          <p:cNvSpPr/>
          <p:nvPr/>
        </p:nvSpPr>
        <p:spPr>
          <a:xfrm>
            <a:off x="6095653" y="1200422"/>
            <a:ext cx="5515615" cy="234365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" sz="2000" dirty="0">
                <a:latin typeface="Arial"/>
                <a:ea typeface="+mn-lt"/>
                <a:cs typeface="+mn-lt"/>
              </a:rPr>
              <a:t>Набор микросхем BCM2837 (Cortex-A53)</a:t>
            </a:r>
            <a:endParaRPr lang="ru" dirty="0">
              <a:latin typeface="Arial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64-битная SOC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Тактовая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частота</a:t>
            </a:r>
            <a:r>
              <a:rPr lang="en-US" sz="2000" dirty="0">
                <a:latin typeface="Arial"/>
                <a:cs typeface="Arial"/>
              </a:rPr>
              <a:t> 1.2 </a:t>
            </a:r>
            <a:r>
              <a:rPr lang="en-US" sz="2000" dirty="0" err="1">
                <a:latin typeface="Arial"/>
                <a:cs typeface="Arial"/>
              </a:rPr>
              <a:t>ГГц</a:t>
            </a:r>
            <a:endParaRPr lang="en-US" sz="2000" dirty="0"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1ГБ LPDDR2 SDRAM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Диапазон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температур</a:t>
            </a:r>
            <a:r>
              <a:rPr lang="en-US" sz="2000" dirty="0">
                <a:latin typeface="Arial"/>
                <a:cs typeface="Arial"/>
              </a:rPr>
              <a:t>: -25 – 85 C</a:t>
            </a:r>
          </a:p>
        </p:txBody>
      </p:sp>
      <p:sp>
        <p:nvSpPr>
          <p:cNvPr id="21" name="Прямоугольник 8">
            <a:extLst>
              <a:ext uri="{FF2B5EF4-FFF2-40B4-BE49-F238E27FC236}">
                <a16:creationId xmlns:a16="http://schemas.microsoft.com/office/drawing/2014/main" id="{68890227-8211-46CC-BD16-4ABBB6C276DE}"/>
              </a:ext>
            </a:extLst>
          </p:cNvPr>
          <p:cNvSpPr/>
          <p:nvPr/>
        </p:nvSpPr>
        <p:spPr>
          <a:xfrm>
            <a:off x="1489322" y="5175973"/>
            <a:ext cx="2486578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sz="1100" dirty="0">
                <a:latin typeface="Arial"/>
                <a:ea typeface="+mn-lt"/>
                <a:cs typeface="+mn-lt"/>
              </a:rPr>
              <a:t>Плата CM3 и CM3IO​
Предоставлено: Фонд Raspberry Pi</a:t>
            </a:r>
            <a:endParaRPr lang="ru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00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2916183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 dirty="0">
                  <a:solidFill>
                    <a:schemeClr val="bg1"/>
                  </a:solidFill>
                  <a:latin typeface="Arial"/>
                  <a:cs typeface="Arial"/>
                </a:rPr>
                <a:t>4</a:t>
              </a:r>
              <a:r>
                <a:rPr lang="ru-RU" b="1" dirty="0">
                  <a:solidFill>
                    <a:schemeClr val="bg1"/>
                  </a:solidFill>
                  <a:latin typeface="Arial"/>
                  <a:cs typeface="Arial"/>
                </a:rPr>
                <a:t>. </a:t>
              </a:r>
              <a:r>
                <a:rPr lang="en-US" b="1" dirty="0">
                  <a:solidFill>
                    <a:schemeClr val="bg1"/>
                  </a:solidFill>
                  <a:latin typeface="Arial"/>
                  <a:cs typeface="Arial"/>
                </a:rPr>
                <a:t>CM3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cs typeface="Arial"/>
                </a:rPr>
                <a:t>как</a:t>
              </a:r>
              <a:r>
                <a:rPr lang="en-US" b="1" dirty="0">
                  <a:solidFill>
                    <a:schemeClr val="bg1"/>
                  </a:solidFill>
                  <a:latin typeface="Arial"/>
                  <a:cs typeface="Arial"/>
                </a:rPr>
                <a:t> UniSat OBC</a:t>
              </a:r>
            </a:p>
          </p:txBody>
        </p:sp>
      </p:grpSp>
      <p:sp>
        <p:nvSpPr>
          <p:cNvPr id="20" name="Прямоугольник 5">
            <a:extLst>
              <a:ext uri="{FF2B5EF4-FFF2-40B4-BE49-F238E27FC236}">
                <a16:creationId xmlns:a16="http://schemas.microsoft.com/office/drawing/2014/main" id="{ACB431D9-67ED-4F78-8FCF-B0AAC58AE6BE}"/>
              </a:ext>
            </a:extLst>
          </p:cNvPr>
          <p:cNvSpPr/>
          <p:nvPr/>
        </p:nvSpPr>
        <p:spPr>
          <a:xfrm>
            <a:off x="6097171" y="1200422"/>
            <a:ext cx="5745457" cy="32742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Совместимость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Достаточная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вычислительная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мощность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Быстрая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тактовая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частота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Гибкая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интеграция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Низкое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энергопотребление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Поддержка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от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команды</a:t>
            </a:r>
            <a:r>
              <a:rPr lang="en-US" sz="2000" dirty="0">
                <a:latin typeface="Arial"/>
                <a:cs typeface="Arial"/>
              </a:rPr>
              <a:t> RPi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Сообщество</a:t>
            </a:r>
            <a:r>
              <a:rPr lang="en-US" sz="2000" dirty="0">
                <a:latin typeface="Arial"/>
                <a:cs typeface="Arial"/>
              </a:rPr>
              <a:t> open source</a:t>
            </a:r>
          </a:p>
        </p:txBody>
      </p:sp>
      <p:sp>
        <p:nvSpPr>
          <p:cNvPr id="21" name="Прямоугольник 8">
            <a:extLst>
              <a:ext uri="{FF2B5EF4-FFF2-40B4-BE49-F238E27FC236}">
                <a16:creationId xmlns:a16="http://schemas.microsoft.com/office/drawing/2014/main" id="{68890227-8211-46CC-BD16-4ABBB6C276DE}"/>
              </a:ext>
            </a:extLst>
          </p:cNvPr>
          <p:cNvSpPr/>
          <p:nvPr/>
        </p:nvSpPr>
        <p:spPr>
          <a:xfrm>
            <a:off x="1489322" y="5175973"/>
            <a:ext cx="21996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CM3 and CM3IO Board</a:t>
            </a:r>
          </a:p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Credit: Raspberry Pi Foundation</a:t>
            </a:r>
          </a:p>
        </p:txBody>
      </p:sp>
      <p:pic>
        <p:nvPicPr>
          <p:cNvPr id="22" name="Google Shape;106;p3" descr="CM3+/8GB Raspberry Pi | Embedded Computers | DigiKey">
            <a:extLst>
              <a:ext uri="{FF2B5EF4-FFF2-40B4-BE49-F238E27FC236}">
                <a16:creationId xmlns:a16="http://schemas.microsoft.com/office/drawing/2014/main" id="{C3BE4403-283A-4306-BE1D-37353224B5A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239" y="1086895"/>
            <a:ext cx="4560887" cy="456088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07E6CEF1-33CC-4E7A-8E7E-10DEC5870A1A}"/>
              </a:ext>
            </a:extLst>
          </p:cNvPr>
          <p:cNvSpPr/>
          <p:nvPr/>
        </p:nvSpPr>
        <p:spPr>
          <a:xfrm>
            <a:off x="1641722" y="5328373"/>
            <a:ext cx="3390672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sz="1100" dirty="0">
                <a:latin typeface="Arial"/>
                <a:ea typeface="+mn-lt"/>
                <a:cs typeface="+mn-lt"/>
              </a:rPr>
              <a:t>CM3 на UniSat​
Изображение предоставлено: Фонд Raspberry Pi​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84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/>
      <p:bldP spid="23" grpId="0"/>
    </p:bld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B6FC681E5945B43A7A05039B3CC9EBE" ma:contentTypeVersion="4" ma:contentTypeDescription="Создание документа." ma:contentTypeScope="" ma:versionID="2e668273941872d96eb81f09ae224d0a">
  <xsd:schema xmlns:xsd="http://www.w3.org/2001/XMLSchema" xmlns:xs="http://www.w3.org/2001/XMLSchema" xmlns:p="http://schemas.microsoft.com/office/2006/metadata/properties" xmlns:ns3="562d478a-e39c-4378-a228-6750f121b756" targetNamespace="http://schemas.microsoft.com/office/2006/metadata/properties" ma:root="true" ma:fieldsID="3be69cad119ae1734e2761fd06b1c4b3" ns3:_="">
    <xsd:import namespace="562d478a-e39c-4378-a228-6750f121b7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d478a-e39c-4378-a228-6750f121b7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44411F-0C9A-4602-B1B2-79BE81E965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CC5278-25C2-4DE1-B763-E1F3D21E3C16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562d478a-e39c-4378-a228-6750f121b75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B2EDB1-E084-4934-80AD-4F25C1FA3F02}">
  <ds:schemaRefs>
    <ds:schemaRef ds:uri="562d478a-e39c-4378-a228-6750f121b7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M04-L01 Введение в OBC </Template>
  <TotalTime>4</TotalTime>
  <Words>2302</Words>
  <Application>Microsoft Office PowerPoint</Application>
  <PresentationFormat>Widescreen</PresentationFormat>
  <Paragraphs>206</Paragraphs>
  <Slides>18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1_Тема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Серқали Арай</dc:creator>
  <cp:lastModifiedBy>Серқали Арай</cp:lastModifiedBy>
  <cp:revision>14</cp:revision>
  <dcterms:created xsi:type="dcterms:W3CDTF">2022-03-04T11:51:17Z</dcterms:created>
  <dcterms:modified xsi:type="dcterms:W3CDTF">2022-03-05T06:38:00Z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0x010100CB6FC681E5945B43A7A05039B3CC9EBE</vt:lpwstr>
  </property>
</Properties>
</file>